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726" r:id="rId2"/>
    <p:sldId id="736" r:id="rId3"/>
    <p:sldId id="260" r:id="rId4"/>
    <p:sldId id="261" r:id="rId5"/>
    <p:sldId id="326" r:id="rId6"/>
    <p:sldId id="673" r:id="rId7"/>
    <p:sldId id="724" r:id="rId8"/>
    <p:sldId id="273" r:id="rId9"/>
    <p:sldId id="725" r:id="rId10"/>
    <p:sldId id="727" r:id="rId11"/>
    <p:sldId id="728" r:id="rId12"/>
    <p:sldId id="729" r:id="rId13"/>
    <p:sldId id="730" r:id="rId14"/>
    <p:sldId id="738" r:id="rId15"/>
    <p:sldId id="731" r:id="rId16"/>
    <p:sldId id="737" r:id="rId17"/>
    <p:sldId id="733" r:id="rId18"/>
    <p:sldId id="735" r:id="rId19"/>
    <p:sldId id="734" r:id="rId20"/>
    <p:sldId id="73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6353A3-7651-43B9-8CC1-93E410329C66}" v="21" dt="2024-02-12T12:01:19.8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0" d="100"/>
          <a:sy n="110" d="100"/>
        </p:scale>
        <p:origin x="49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nes, Colin - Head of Improvement" userId="15c3a23c-46e0-4e30-82e4-86c39ef16831" providerId="ADAL" clId="{626353A3-7651-43B9-8CC1-93E410329C66}"/>
    <pc:docChg chg="undo custSel addSld delSld modSld sldOrd delMainMaster">
      <pc:chgData name="Barnes, Colin - Head of Improvement" userId="15c3a23c-46e0-4e30-82e4-86c39ef16831" providerId="ADAL" clId="{626353A3-7651-43B9-8CC1-93E410329C66}" dt="2024-02-12T13:20:47.197" v="8362" actId="20577"/>
      <pc:docMkLst>
        <pc:docMk/>
      </pc:docMkLst>
      <pc:sldChg chg="modSp add mod ord">
        <pc:chgData name="Barnes, Colin - Head of Improvement" userId="15c3a23c-46e0-4e30-82e4-86c39ef16831" providerId="ADAL" clId="{626353A3-7651-43B9-8CC1-93E410329C66}" dt="2024-02-01T12:15:47.912" v="1193" actId="27636"/>
        <pc:sldMkLst>
          <pc:docMk/>
          <pc:sldMk cId="3907487866" sldId="260"/>
        </pc:sldMkLst>
        <pc:spChg chg="mod">
          <ac:chgData name="Barnes, Colin - Head of Improvement" userId="15c3a23c-46e0-4e30-82e4-86c39ef16831" providerId="ADAL" clId="{626353A3-7651-43B9-8CC1-93E410329C66}" dt="2024-02-01T12:15:47.912" v="1193" actId="27636"/>
          <ac:spMkLst>
            <pc:docMk/>
            <pc:sldMk cId="3907487866" sldId="260"/>
            <ac:spMk id="4" creationId="{00000000-0000-0000-0000-000000000000}"/>
          </ac:spMkLst>
        </pc:spChg>
        <pc:spChg chg="mod">
          <ac:chgData name="Barnes, Colin - Head of Improvement" userId="15c3a23c-46e0-4e30-82e4-86c39ef16831" providerId="ADAL" clId="{626353A3-7651-43B9-8CC1-93E410329C66}" dt="2024-02-01T12:13:55.726" v="1175" actId="255"/>
          <ac:spMkLst>
            <pc:docMk/>
            <pc:sldMk cId="3907487866" sldId="260"/>
            <ac:spMk id="6" creationId="{00000000-0000-0000-0000-000000000000}"/>
          </ac:spMkLst>
        </pc:spChg>
        <pc:picChg chg="mod">
          <ac:chgData name="Barnes, Colin - Head of Improvement" userId="15c3a23c-46e0-4e30-82e4-86c39ef16831" providerId="ADAL" clId="{626353A3-7651-43B9-8CC1-93E410329C66}" dt="2024-02-01T12:15:33.338" v="1191" actId="14100"/>
          <ac:picMkLst>
            <pc:docMk/>
            <pc:sldMk cId="3907487866" sldId="260"/>
            <ac:picMk id="8" creationId="{00000000-0000-0000-0000-000000000000}"/>
          </ac:picMkLst>
        </pc:picChg>
      </pc:sldChg>
      <pc:sldChg chg="addSp delSp modSp add mod ord">
        <pc:chgData name="Barnes, Colin - Head of Improvement" userId="15c3a23c-46e0-4e30-82e4-86c39ef16831" providerId="ADAL" clId="{626353A3-7651-43B9-8CC1-93E410329C66}" dt="2024-02-12T13:14:45.919" v="8215" actId="6549"/>
        <pc:sldMkLst>
          <pc:docMk/>
          <pc:sldMk cId="389359059" sldId="261"/>
        </pc:sldMkLst>
        <pc:spChg chg="mod">
          <ac:chgData name="Barnes, Colin - Head of Improvement" userId="15c3a23c-46e0-4e30-82e4-86c39ef16831" providerId="ADAL" clId="{626353A3-7651-43B9-8CC1-93E410329C66}" dt="2024-02-01T09:46:00.210" v="7" actId="27636"/>
          <ac:spMkLst>
            <pc:docMk/>
            <pc:sldMk cId="389359059" sldId="261"/>
            <ac:spMk id="3" creationId="{00000000-0000-0000-0000-000000000000}"/>
          </ac:spMkLst>
        </pc:spChg>
        <pc:spChg chg="mod">
          <ac:chgData name="Barnes, Colin - Head of Improvement" userId="15c3a23c-46e0-4e30-82e4-86c39ef16831" providerId="ADAL" clId="{626353A3-7651-43B9-8CC1-93E410329C66}" dt="2024-02-01T09:46:00.210" v="6" actId="27636"/>
          <ac:spMkLst>
            <pc:docMk/>
            <pc:sldMk cId="389359059" sldId="261"/>
            <ac:spMk id="4" creationId="{00000000-0000-0000-0000-000000000000}"/>
          </ac:spMkLst>
        </pc:spChg>
        <pc:spChg chg="mod">
          <ac:chgData name="Barnes, Colin - Head of Improvement" userId="15c3a23c-46e0-4e30-82e4-86c39ef16831" providerId="ADAL" clId="{626353A3-7651-43B9-8CC1-93E410329C66}" dt="2024-02-01T09:58:44.986" v="99" actId="14100"/>
          <ac:spMkLst>
            <pc:docMk/>
            <pc:sldMk cId="389359059" sldId="261"/>
            <ac:spMk id="6" creationId="{00000000-0000-0000-0000-000000000000}"/>
          </ac:spMkLst>
        </pc:spChg>
        <pc:spChg chg="add del mod">
          <ac:chgData name="Barnes, Colin - Head of Improvement" userId="15c3a23c-46e0-4e30-82e4-86c39ef16831" providerId="ADAL" clId="{626353A3-7651-43B9-8CC1-93E410329C66}" dt="2024-02-01T11:49:31.896" v="651" actId="21"/>
          <ac:spMkLst>
            <pc:docMk/>
            <pc:sldMk cId="389359059" sldId="261"/>
            <ac:spMk id="7" creationId="{1EB8E9CB-091D-C4C2-4902-F7D38334C987}"/>
          </ac:spMkLst>
        </pc:spChg>
        <pc:spChg chg="mod">
          <ac:chgData name="Barnes, Colin - Head of Improvement" userId="15c3a23c-46e0-4e30-82e4-86c39ef16831" providerId="ADAL" clId="{626353A3-7651-43B9-8CC1-93E410329C66}" dt="2024-02-01T11:50:07.898" v="721" actId="20577"/>
          <ac:spMkLst>
            <pc:docMk/>
            <pc:sldMk cId="389359059" sldId="261"/>
            <ac:spMk id="11" creationId="{00000000-0000-0000-0000-000000000000}"/>
          </ac:spMkLst>
        </pc:spChg>
        <pc:spChg chg="mod">
          <ac:chgData name="Barnes, Colin - Head of Improvement" userId="15c3a23c-46e0-4e30-82e4-86c39ef16831" providerId="ADAL" clId="{626353A3-7651-43B9-8CC1-93E410329C66}" dt="2024-02-12T13:14:45.919" v="8215" actId="6549"/>
          <ac:spMkLst>
            <pc:docMk/>
            <pc:sldMk cId="389359059" sldId="261"/>
            <ac:spMk id="12" creationId="{00000000-0000-0000-0000-000000000000}"/>
          </ac:spMkLst>
        </pc:spChg>
        <pc:spChg chg="mod">
          <ac:chgData name="Barnes, Colin - Head of Improvement" userId="15c3a23c-46e0-4e30-82e4-86c39ef16831" providerId="ADAL" clId="{626353A3-7651-43B9-8CC1-93E410329C66}" dt="2024-02-01T11:55:05.573" v="840" actId="1076"/>
          <ac:spMkLst>
            <pc:docMk/>
            <pc:sldMk cId="389359059" sldId="261"/>
            <ac:spMk id="13" creationId="{00000000-0000-0000-0000-000000000000}"/>
          </ac:spMkLst>
        </pc:spChg>
        <pc:picChg chg="del">
          <ac:chgData name="Barnes, Colin - Head of Improvement" userId="15c3a23c-46e0-4e30-82e4-86c39ef16831" providerId="ADAL" clId="{626353A3-7651-43B9-8CC1-93E410329C66}" dt="2024-02-01T09:58:52.531" v="100" actId="21"/>
          <ac:picMkLst>
            <pc:docMk/>
            <pc:sldMk cId="389359059" sldId="261"/>
            <ac:picMk id="14" creationId="{00000000-0000-0000-0000-000000000000}"/>
          </ac:picMkLst>
        </pc:picChg>
      </pc:sldChg>
      <pc:sldChg chg="add del">
        <pc:chgData name="Barnes, Colin - Head of Improvement" userId="15c3a23c-46e0-4e30-82e4-86c39ef16831" providerId="ADAL" clId="{626353A3-7651-43B9-8CC1-93E410329C66}" dt="2024-02-01T14:25:09.293" v="5138" actId="2696"/>
        <pc:sldMkLst>
          <pc:docMk/>
          <pc:sldMk cId="2900220784" sldId="264"/>
        </pc:sldMkLst>
      </pc:sldChg>
      <pc:sldChg chg="addSp delSp modSp mod modClrScheme chgLayout">
        <pc:chgData name="Barnes, Colin - Head of Improvement" userId="15c3a23c-46e0-4e30-82e4-86c39ef16831" providerId="ADAL" clId="{626353A3-7651-43B9-8CC1-93E410329C66}" dt="2024-02-01T14:05:19.893" v="3506" actId="1076"/>
        <pc:sldMkLst>
          <pc:docMk/>
          <pc:sldMk cId="316186198" sldId="273"/>
        </pc:sldMkLst>
        <pc:spChg chg="mod ord">
          <ac:chgData name="Barnes, Colin - Head of Improvement" userId="15c3a23c-46e0-4e30-82e4-86c39ef16831" providerId="ADAL" clId="{626353A3-7651-43B9-8CC1-93E410329C66}" dt="2024-02-01T14:05:19.893" v="3506" actId="1076"/>
          <ac:spMkLst>
            <pc:docMk/>
            <pc:sldMk cId="316186198" sldId="273"/>
            <ac:spMk id="2" creationId="{CB18CB26-5807-496F-91F3-EC89E5F849DF}"/>
          </ac:spMkLst>
        </pc:spChg>
        <pc:spChg chg="add del mod ord">
          <ac:chgData name="Barnes, Colin - Head of Improvement" userId="15c3a23c-46e0-4e30-82e4-86c39ef16831" providerId="ADAL" clId="{626353A3-7651-43B9-8CC1-93E410329C66}" dt="2024-02-01T12:22:16.851" v="1238" actId="21"/>
          <ac:spMkLst>
            <pc:docMk/>
            <pc:sldMk cId="316186198" sldId="273"/>
            <ac:spMk id="3" creationId="{E8C565C0-5F5B-4416-65B1-CA25A560EC7C}"/>
          </ac:spMkLst>
        </pc:spChg>
        <pc:spChg chg="add del mod ord">
          <ac:chgData name="Barnes, Colin - Head of Improvement" userId="15c3a23c-46e0-4e30-82e4-86c39ef16831" providerId="ADAL" clId="{626353A3-7651-43B9-8CC1-93E410329C66}" dt="2024-02-01T12:22:22.727" v="1239" actId="21"/>
          <ac:spMkLst>
            <pc:docMk/>
            <pc:sldMk cId="316186198" sldId="273"/>
            <ac:spMk id="4" creationId="{467AA6BA-FD97-97CC-A028-3718D7885E3A}"/>
          </ac:spMkLst>
        </pc:spChg>
        <pc:spChg chg="add del mod ord">
          <ac:chgData name="Barnes, Colin - Head of Improvement" userId="15c3a23c-46e0-4e30-82e4-86c39ef16831" providerId="ADAL" clId="{626353A3-7651-43B9-8CC1-93E410329C66}" dt="2024-02-01T12:22:34.909" v="1240" actId="21"/>
          <ac:spMkLst>
            <pc:docMk/>
            <pc:sldMk cId="316186198" sldId="273"/>
            <ac:spMk id="5" creationId="{9CEBB5FA-8273-27F9-5A3D-4AB702F91CB4}"/>
          </ac:spMkLst>
        </pc:spChg>
        <pc:spChg chg="add del mod ord">
          <ac:chgData name="Barnes, Colin - Head of Improvement" userId="15c3a23c-46e0-4e30-82e4-86c39ef16831" providerId="ADAL" clId="{626353A3-7651-43B9-8CC1-93E410329C66}" dt="2024-02-01T12:22:46.372" v="1241" actId="21"/>
          <ac:spMkLst>
            <pc:docMk/>
            <pc:sldMk cId="316186198" sldId="273"/>
            <ac:spMk id="6" creationId="{B5FD471A-DA43-83F7-B91F-84D1922CF6DB}"/>
          </ac:spMkLst>
        </pc:spChg>
        <pc:picChg chg="mod">
          <ac:chgData name="Barnes, Colin - Head of Improvement" userId="15c3a23c-46e0-4e30-82e4-86c39ef16831" providerId="ADAL" clId="{626353A3-7651-43B9-8CC1-93E410329C66}" dt="2024-02-01T12:23:13.137" v="1252" actId="1076"/>
          <ac:picMkLst>
            <pc:docMk/>
            <pc:sldMk cId="316186198" sldId="273"/>
            <ac:picMk id="7" creationId="{E7E705C3-9829-4D13-BF87-89433EA3F222}"/>
          </ac:picMkLst>
        </pc:picChg>
      </pc:sldChg>
      <pc:sldChg chg="addSp delSp modSp mod modClrScheme chgLayout">
        <pc:chgData name="Barnes, Colin - Head of Improvement" userId="15c3a23c-46e0-4e30-82e4-86c39ef16831" providerId="ADAL" clId="{626353A3-7651-43B9-8CC1-93E410329C66}" dt="2024-02-12T13:15:12.614" v="8247" actId="20577"/>
        <pc:sldMkLst>
          <pc:docMk/>
          <pc:sldMk cId="1612218649" sldId="326"/>
        </pc:sldMkLst>
        <pc:spChg chg="del mod">
          <ac:chgData name="Barnes, Colin - Head of Improvement" userId="15c3a23c-46e0-4e30-82e4-86c39ef16831" providerId="ADAL" clId="{626353A3-7651-43B9-8CC1-93E410329C66}" dt="2024-02-01T09:43:41.582" v="2"/>
          <ac:spMkLst>
            <pc:docMk/>
            <pc:sldMk cId="1612218649" sldId="326"/>
            <ac:spMk id="3" creationId="{ACDF0D6A-159C-4463-A0D8-4D65886883AD}"/>
          </ac:spMkLst>
        </pc:spChg>
        <pc:spChg chg="mod">
          <ac:chgData name="Barnes, Colin - Head of Improvement" userId="15c3a23c-46e0-4e30-82e4-86c39ef16831" providerId="ADAL" clId="{626353A3-7651-43B9-8CC1-93E410329C66}" dt="2024-02-12T13:15:12.614" v="8247" actId="20577"/>
          <ac:spMkLst>
            <pc:docMk/>
            <pc:sldMk cId="1612218649" sldId="326"/>
            <ac:spMk id="6" creationId="{33C29437-CD6C-42D0-82E6-895E5E1EDE8E}"/>
          </ac:spMkLst>
        </pc:spChg>
        <pc:spChg chg="add del mod ord">
          <ac:chgData name="Barnes, Colin - Head of Improvement" userId="15c3a23c-46e0-4e30-82e4-86c39ef16831" providerId="ADAL" clId="{626353A3-7651-43B9-8CC1-93E410329C66}" dt="2024-02-01T12:09:43.464" v="1014" actId="21"/>
          <ac:spMkLst>
            <pc:docMk/>
            <pc:sldMk cId="1612218649" sldId="326"/>
            <ac:spMk id="7" creationId="{0C426784-AEA0-5B4A-AE56-303C3127DE5A}"/>
          </ac:spMkLst>
        </pc:spChg>
        <pc:spChg chg="add del mod">
          <ac:chgData name="Barnes, Colin - Head of Improvement" userId="15c3a23c-46e0-4e30-82e4-86c39ef16831" providerId="ADAL" clId="{626353A3-7651-43B9-8CC1-93E410329C66}" dt="2024-02-01T14:05:03.662" v="3503"/>
          <ac:spMkLst>
            <pc:docMk/>
            <pc:sldMk cId="1612218649" sldId="326"/>
            <ac:spMk id="7" creationId="{13B16F56-9303-93F3-EBB6-6EEA00E92066}"/>
          </ac:spMkLst>
        </pc:spChg>
        <pc:spChg chg="add del mod ord">
          <ac:chgData name="Barnes, Colin - Head of Improvement" userId="15c3a23c-46e0-4e30-82e4-86c39ef16831" providerId="ADAL" clId="{626353A3-7651-43B9-8CC1-93E410329C66}" dt="2024-02-01T12:09:47.198" v="1015" actId="21"/>
          <ac:spMkLst>
            <pc:docMk/>
            <pc:sldMk cId="1612218649" sldId="326"/>
            <ac:spMk id="8" creationId="{AF883110-7793-7CCB-5CF5-C28A79F5B949}"/>
          </ac:spMkLst>
        </pc:spChg>
        <pc:spChg chg="add del mod ord">
          <ac:chgData name="Barnes, Colin - Head of Improvement" userId="15c3a23c-46e0-4e30-82e4-86c39ef16831" providerId="ADAL" clId="{626353A3-7651-43B9-8CC1-93E410329C66}" dt="2024-02-01T12:09:49.092" v="1016" actId="21"/>
          <ac:spMkLst>
            <pc:docMk/>
            <pc:sldMk cId="1612218649" sldId="326"/>
            <ac:spMk id="10" creationId="{CE1A44C5-7CAF-D752-08CA-2FC47A1F08F3}"/>
          </ac:spMkLst>
        </pc:spChg>
        <pc:spChg chg="mod">
          <ac:chgData name="Barnes, Colin - Head of Improvement" userId="15c3a23c-46e0-4e30-82e4-86c39ef16831" providerId="ADAL" clId="{626353A3-7651-43B9-8CC1-93E410329C66}" dt="2024-02-01T14:04:56.377" v="3498" actId="1076"/>
          <ac:spMkLst>
            <pc:docMk/>
            <pc:sldMk cId="1612218649" sldId="326"/>
            <ac:spMk id="11" creationId="{218C0499-2ECB-624E-FD2D-8B013A601BED}"/>
          </ac:spMkLst>
        </pc:spChg>
        <pc:spChg chg="add del mod ord">
          <ac:chgData name="Barnes, Colin - Head of Improvement" userId="15c3a23c-46e0-4e30-82e4-86c39ef16831" providerId="ADAL" clId="{626353A3-7651-43B9-8CC1-93E410329C66}" dt="2024-02-01T12:09:53.277" v="1017" actId="21"/>
          <ac:spMkLst>
            <pc:docMk/>
            <pc:sldMk cId="1612218649" sldId="326"/>
            <ac:spMk id="12" creationId="{8036E928-0FEA-E5D7-3DFF-6F69AE227B69}"/>
          </ac:spMkLst>
        </pc:spChg>
        <pc:spChg chg="add del mod ord">
          <ac:chgData name="Barnes, Colin - Head of Improvement" userId="15c3a23c-46e0-4e30-82e4-86c39ef16831" providerId="ADAL" clId="{626353A3-7651-43B9-8CC1-93E410329C66}" dt="2024-02-01T12:09:56.403" v="1018" actId="21"/>
          <ac:spMkLst>
            <pc:docMk/>
            <pc:sldMk cId="1612218649" sldId="326"/>
            <ac:spMk id="13" creationId="{708116C5-D3A6-9E96-3709-9F8E8F293D94}"/>
          </ac:spMkLst>
        </pc:spChg>
        <pc:picChg chg="add mod modCrop">
          <ac:chgData name="Barnes, Colin - Head of Improvement" userId="15c3a23c-46e0-4e30-82e4-86c39ef16831" providerId="ADAL" clId="{626353A3-7651-43B9-8CC1-93E410329C66}" dt="2024-02-01T14:04:31.504" v="3488" actId="14100"/>
          <ac:picMkLst>
            <pc:docMk/>
            <pc:sldMk cId="1612218649" sldId="326"/>
            <ac:picMk id="3" creationId="{D57C5875-9E28-9627-2232-33AE56738CED}"/>
          </ac:picMkLst>
        </pc:picChg>
        <pc:picChg chg="add mod modCrop">
          <ac:chgData name="Barnes, Colin - Head of Improvement" userId="15c3a23c-46e0-4e30-82e4-86c39ef16831" providerId="ADAL" clId="{626353A3-7651-43B9-8CC1-93E410329C66}" dt="2024-02-01T14:04:28.713" v="3486" actId="1076"/>
          <ac:picMkLst>
            <pc:docMk/>
            <pc:sldMk cId="1612218649" sldId="326"/>
            <ac:picMk id="5" creationId="{3D40D674-86E6-240C-002D-09A97EFCF570}"/>
          </ac:picMkLst>
        </pc:picChg>
        <pc:picChg chg="del">
          <ac:chgData name="Barnes, Colin - Head of Improvement" userId="15c3a23c-46e0-4e30-82e4-86c39ef16831" providerId="ADAL" clId="{626353A3-7651-43B9-8CC1-93E410329C66}" dt="2024-02-01T11:55:35.095" v="861" actId="21"/>
          <ac:picMkLst>
            <pc:docMk/>
            <pc:sldMk cId="1612218649" sldId="326"/>
            <ac:picMk id="9" creationId="{56B4C57F-7218-8338-D0A2-908844ACA537}"/>
          </ac:picMkLst>
        </pc:picChg>
        <pc:picChg chg="add mod modCrop">
          <ac:chgData name="Barnes, Colin - Head of Improvement" userId="15c3a23c-46e0-4e30-82e4-86c39ef16831" providerId="ADAL" clId="{626353A3-7651-43B9-8CC1-93E410329C66}" dt="2024-02-01T14:04:32.887" v="3489" actId="1076"/>
          <ac:picMkLst>
            <pc:docMk/>
            <pc:sldMk cId="1612218649" sldId="326"/>
            <ac:picMk id="14" creationId="{057E8919-3554-7189-9696-6556028897A5}"/>
          </ac:picMkLst>
        </pc:picChg>
      </pc:sldChg>
      <pc:sldChg chg="addSp delSp modSp mod modClrScheme chgLayout">
        <pc:chgData name="Barnes, Colin - Head of Improvement" userId="15c3a23c-46e0-4e30-82e4-86c39ef16831" providerId="ADAL" clId="{626353A3-7651-43B9-8CC1-93E410329C66}" dt="2024-02-01T12:33:10.177" v="1761" actId="1076"/>
        <pc:sldMkLst>
          <pc:docMk/>
          <pc:sldMk cId="1188444695" sldId="673"/>
        </pc:sldMkLst>
        <pc:spChg chg="mod ord">
          <ac:chgData name="Barnes, Colin - Head of Improvement" userId="15c3a23c-46e0-4e30-82e4-86c39ef16831" providerId="ADAL" clId="{626353A3-7651-43B9-8CC1-93E410329C66}" dt="2024-02-01T11:57:40.906" v="949" actId="27636"/>
          <ac:spMkLst>
            <pc:docMk/>
            <pc:sldMk cId="1188444695" sldId="673"/>
            <ac:spMk id="2" creationId="{BB691991-13B8-4525-9EB5-69479BB67E18}"/>
          </ac:spMkLst>
        </pc:spChg>
        <pc:spChg chg="add del mod ord">
          <ac:chgData name="Barnes, Colin - Head of Improvement" userId="15c3a23c-46e0-4e30-82e4-86c39ef16831" providerId="ADAL" clId="{626353A3-7651-43B9-8CC1-93E410329C66}" dt="2024-02-01T11:57:31.262" v="946" actId="700"/>
          <ac:spMkLst>
            <pc:docMk/>
            <pc:sldMk cId="1188444695" sldId="673"/>
            <ac:spMk id="3" creationId="{B5A14CAF-4849-DAA2-2B2F-1C83BC33F25E}"/>
          </ac:spMkLst>
        </pc:spChg>
        <pc:spChg chg="add del mod ord">
          <ac:chgData name="Barnes, Colin - Head of Improvement" userId="15c3a23c-46e0-4e30-82e4-86c39ef16831" providerId="ADAL" clId="{626353A3-7651-43B9-8CC1-93E410329C66}" dt="2024-02-01T11:57:31.262" v="946" actId="700"/>
          <ac:spMkLst>
            <pc:docMk/>
            <pc:sldMk cId="1188444695" sldId="673"/>
            <ac:spMk id="4" creationId="{842BF721-3D0B-596F-75C1-ADC0F09CBB09}"/>
          </ac:spMkLst>
        </pc:spChg>
        <pc:spChg chg="add del mod ord">
          <ac:chgData name="Barnes, Colin - Head of Improvement" userId="15c3a23c-46e0-4e30-82e4-86c39ef16831" providerId="ADAL" clId="{626353A3-7651-43B9-8CC1-93E410329C66}" dt="2024-02-01T11:57:31.262" v="946" actId="700"/>
          <ac:spMkLst>
            <pc:docMk/>
            <pc:sldMk cId="1188444695" sldId="673"/>
            <ac:spMk id="5" creationId="{DFBAC854-ABBB-B557-562F-B73A7129D78C}"/>
          </ac:spMkLst>
        </pc:spChg>
        <pc:spChg chg="add del mod ord">
          <ac:chgData name="Barnes, Colin - Head of Improvement" userId="15c3a23c-46e0-4e30-82e4-86c39ef16831" providerId="ADAL" clId="{626353A3-7651-43B9-8CC1-93E410329C66}" dt="2024-02-01T11:57:49.197" v="951" actId="21"/>
          <ac:spMkLst>
            <pc:docMk/>
            <pc:sldMk cId="1188444695" sldId="673"/>
            <ac:spMk id="6" creationId="{4C936481-8170-E45B-2239-8A46CCA71EA5}"/>
          </ac:spMkLst>
        </pc:spChg>
        <pc:spChg chg="add del mod ord">
          <ac:chgData name="Barnes, Colin - Head of Improvement" userId="15c3a23c-46e0-4e30-82e4-86c39ef16831" providerId="ADAL" clId="{626353A3-7651-43B9-8CC1-93E410329C66}" dt="2024-02-01T11:57:51.185" v="952" actId="21"/>
          <ac:spMkLst>
            <pc:docMk/>
            <pc:sldMk cId="1188444695" sldId="673"/>
            <ac:spMk id="8" creationId="{93DF8BD2-77B7-3E09-BA8E-BCF66B435B8F}"/>
          </ac:spMkLst>
        </pc:spChg>
        <pc:spChg chg="add del mod ord">
          <ac:chgData name="Barnes, Colin - Head of Improvement" userId="15c3a23c-46e0-4e30-82e4-86c39ef16831" providerId="ADAL" clId="{626353A3-7651-43B9-8CC1-93E410329C66}" dt="2024-02-01T11:57:53.536" v="953" actId="21"/>
          <ac:spMkLst>
            <pc:docMk/>
            <pc:sldMk cId="1188444695" sldId="673"/>
            <ac:spMk id="9" creationId="{FDA875DB-82B1-6C45-B2D5-A5AEC8294D22}"/>
          </ac:spMkLst>
        </pc:spChg>
        <pc:picChg chg="mod ord">
          <ac:chgData name="Barnes, Colin - Head of Improvement" userId="15c3a23c-46e0-4e30-82e4-86c39ef16831" providerId="ADAL" clId="{626353A3-7651-43B9-8CC1-93E410329C66}" dt="2024-02-01T12:33:10.177" v="1761" actId="1076"/>
          <ac:picMkLst>
            <pc:docMk/>
            <pc:sldMk cId="1188444695" sldId="673"/>
            <ac:picMk id="7" creationId="{37497FF3-BAB1-433D-A04F-A2A995757CE4}"/>
          </ac:picMkLst>
        </pc:picChg>
      </pc:sldChg>
      <pc:sldChg chg="addSp delSp modSp mod modClrScheme chgLayout">
        <pc:chgData name="Barnes, Colin - Head of Improvement" userId="15c3a23c-46e0-4e30-82e4-86c39ef16831" providerId="ADAL" clId="{626353A3-7651-43B9-8CC1-93E410329C66}" dt="2024-02-12T13:15:38.996" v="8248" actId="21"/>
        <pc:sldMkLst>
          <pc:docMk/>
          <pc:sldMk cId="813311285" sldId="724"/>
        </pc:sldMkLst>
        <pc:spChg chg="add del mod ord">
          <ac:chgData name="Barnes, Colin - Head of Improvement" userId="15c3a23c-46e0-4e30-82e4-86c39ef16831" providerId="ADAL" clId="{626353A3-7651-43B9-8CC1-93E410329C66}" dt="2024-02-01T12:20:58.045" v="1213" actId="21"/>
          <ac:spMkLst>
            <pc:docMk/>
            <pc:sldMk cId="813311285" sldId="724"/>
            <ac:spMk id="2" creationId="{7169668D-4DD9-F661-FDEA-635C613115AC}"/>
          </ac:spMkLst>
        </pc:spChg>
        <pc:spChg chg="add del mod ord">
          <ac:chgData name="Barnes, Colin - Head of Improvement" userId="15c3a23c-46e0-4e30-82e4-86c39ef16831" providerId="ADAL" clId="{626353A3-7651-43B9-8CC1-93E410329C66}" dt="2024-02-01T12:21:20.239" v="1220" actId="21"/>
          <ac:spMkLst>
            <pc:docMk/>
            <pc:sldMk cId="813311285" sldId="724"/>
            <ac:spMk id="3" creationId="{A175F6F2-3744-D941-C625-8A83DFFC677F}"/>
          </ac:spMkLst>
        </pc:spChg>
        <pc:spChg chg="add del mod ord">
          <ac:chgData name="Barnes, Colin - Head of Improvement" userId="15c3a23c-46e0-4e30-82e4-86c39ef16831" providerId="ADAL" clId="{626353A3-7651-43B9-8CC1-93E410329C66}" dt="2024-02-01T12:21:28.693" v="1223" actId="21"/>
          <ac:spMkLst>
            <pc:docMk/>
            <pc:sldMk cId="813311285" sldId="724"/>
            <ac:spMk id="4" creationId="{B3356FCC-0F62-9976-519B-687F2195673F}"/>
          </ac:spMkLst>
        </pc:spChg>
        <pc:spChg chg="mod">
          <ac:chgData name="Barnes, Colin - Head of Improvement" userId="15c3a23c-46e0-4e30-82e4-86c39ef16831" providerId="ADAL" clId="{626353A3-7651-43B9-8CC1-93E410329C66}" dt="2024-02-01T12:22:05.049" v="1236" actId="1076"/>
          <ac:spMkLst>
            <pc:docMk/>
            <pc:sldMk cId="813311285" sldId="724"/>
            <ac:spMk id="5" creationId="{1C3FF209-050D-41E4-8CE1-C10F572E90C4}"/>
          </ac:spMkLst>
        </pc:spChg>
        <pc:spChg chg="add del mod ord">
          <ac:chgData name="Barnes, Colin - Head of Improvement" userId="15c3a23c-46e0-4e30-82e4-86c39ef16831" providerId="ADAL" clId="{626353A3-7651-43B9-8CC1-93E410329C66}" dt="2024-02-12T13:15:38.996" v="8248" actId="21"/>
          <ac:spMkLst>
            <pc:docMk/>
            <pc:sldMk cId="813311285" sldId="724"/>
            <ac:spMk id="7" creationId="{B6576DBE-32D8-3286-20B8-CC40CDAEBB0B}"/>
          </ac:spMkLst>
        </pc:spChg>
        <pc:spChg chg="add del mod ord">
          <ac:chgData name="Barnes, Colin - Head of Improvement" userId="15c3a23c-46e0-4e30-82e4-86c39ef16831" providerId="ADAL" clId="{626353A3-7651-43B9-8CC1-93E410329C66}" dt="2024-02-01T12:21:42.805" v="1229" actId="21"/>
          <ac:spMkLst>
            <pc:docMk/>
            <pc:sldMk cId="813311285" sldId="724"/>
            <ac:spMk id="8" creationId="{4F4C1EBE-D9FA-D1CD-AD0C-8661DFE43546}"/>
          </ac:spMkLst>
        </pc:spChg>
        <pc:picChg chg="add del mod">
          <ac:chgData name="Barnes, Colin - Head of Improvement" userId="15c3a23c-46e0-4e30-82e4-86c39ef16831" providerId="ADAL" clId="{626353A3-7651-43B9-8CC1-93E410329C66}" dt="2024-02-01T12:22:05.483" v="1237" actId="1076"/>
          <ac:picMkLst>
            <pc:docMk/>
            <pc:sldMk cId="813311285" sldId="724"/>
            <ac:picMk id="6" creationId="{592EFACC-8359-427C-8E27-739AB3F95C3D}"/>
          </ac:picMkLst>
        </pc:picChg>
      </pc:sldChg>
      <pc:sldChg chg="addSp delSp modSp mod modClrScheme chgLayout">
        <pc:chgData name="Barnes, Colin - Head of Improvement" userId="15c3a23c-46e0-4e30-82e4-86c39ef16831" providerId="ADAL" clId="{626353A3-7651-43B9-8CC1-93E410329C66}" dt="2024-02-12T13:17:16.247" v="8264" actId="20577"/>
        <pc:sldMkLst>
          <pc:docMk/>
          <pc:sldMk cId="3270830095" sldId="725"/>
        </pc:sldMkLst>
        <pc:spChg chg="mod ord">
          <ac:chgData name="Barnes, Colin - Head of Improvement" userId="15c3a23c-46e0-4e30-82e4-86c39ef16831" providerId="ADAL" clId="{626353A3-7651-43B9-8CC1-93E410329C66}" dt="2024-02-01T14:06:31.425" v="3627" actId="1076"/>
          <ac:spMkLst>
            <pc:docMk/>
            <pc:sldMk cId="3270830095" sldId="725"/>
            <ac:spMk id="2" creationId="{5EFFE550-757C-E509-FA87-73E5CEC5A697}"/>
          </ac:spMkLst>
        </pc:spChg>
        <pc:spChg chg="mod ord">
          <ac:chgData name="Barnes, Colin - Head of Improvement" userId="15c3a23c-46e0-4e30-82e4-86c39ef16831" providerId="ADAL" clId="{626353A3-7651-43B9-8CC1-93E410329C66}" dt="2024-02-12T13:17:16.247" v="8264" actId="20577"/>
          <ac:spMkLst>
            <pc:docMk/>
            <pc:sldMk cId="3270830095" sldId="725"/>
            <ac:spMk id="3" creationId="{CBDE1F9B-1305-134C-2AC6-A4DFBC5A84A8}"/>
          </ac:spMkLst>
        </pc:spChg>
        <pc:spChg chg="add del mod ord">
          <ac:chgData name="Barnes, Colin - Head of Improvement" userId="15c3a23c-46e0-4e30-82e4-86c39ef16831" providerId="ADAL" clId="{626353A3-7651-43B9-8CC1-93E410329C66}" dt="2024-02-01T12:29:55.287" v="1665" actId="700"/>
          <ac:spMkLst>
            <pc:docMk/>
            <pc:sldMk cId="3270830095" sldId="725"/>
            <ac:spMk id="4" creationId="{6126B76C-7D13-8E62-9752-01187A74F035}"/>
          </ac:spMkLst>
        </pc:spChg>
        <pc:spChg chg="add del mod ord">
          <ac:chgData name="Barnes, Colin - Head of Improvement" userId="15c3a23c-46e0-4e30-82e4-86c39ef16831" providerId="ADAL" clId="{626353A3-7651-43B9-8CC1-93E410329C66}" dt="2024-02-01T12:29:55.287" v="1665" actId="700"/>
          <ac:spMkLst>
            <pc:docMk/>
            <pc:sldMk cId="3270830095" sldId="725"/>
            <ac:spMk id="5" creationId="{80823EEB-9BAC-8669-5091-D6B78F31551F}"/>
          </ac:spMkLst>
        </pc:spChg>
        <pc:spChg chg="add del mod ord">
          <ac:chgData name="Barnes, Colin - Head of Improvement" userId="15c3a23c-46e0-4e30-82e4-86c39ef16831" providerId="ADAL" clId="{626353A3-7651-43B9-8CC1-93E410329C66}" dt="2024-02-01T12:29:55.287" v="1665" actId="700"/>
          <ac:spMkLst>
            <pc:docMk/>
            <pc:sldMk cId="3270830095" sldId="725"/>
            <ac:spMk id="6" creationId="{BC65A6F1-CA3D-4D69-CE46-6CB7BA431321}"/>
          </ac:spMkLst>
        </pc:spChg>
      </pc:sldChg>
      <pc:sldChg chg="modSp new del mod">
        <pc:chgData name="Barnes, Colin - Head of Improvement" userId="15c3a23c-46e0-4e30-82e4-86c39ef16831" providerId="ADAL" clId="{626353A3-7651-43B9-8CC1-93E410329C66}" dt="2024-02-01T09:46:05.328" v="13" actId="2696"/>
        <pc:sldMkLst>
          <pc:docMk/>
          <pc:sldMk cId="147614298" sldId="726"/>
        </pc:sldMkLst>
        <pc:spChg chg="mod">
          <ac:chgData name="Barnes, Colin - Head of Improvement" userId="15c3a23c-46e0-4e30-82e4-86c39ef16831" providerId="ADAL" clId="{626353A3-7651-43B9-8CC1-93E410329C66}" dt="2024-02-01T09:46:00.226" v="12" actId="27636"/>
          <ac:spMkLst>
            <pc:docMk/>
            <pc:sldMk cId="147614298" sldId="726"/>
            <ac:spMk id="2" creationId="{BB4BE3A3-48FD-547D-13B3-1A9CE8AEDCEA}"/>
          </ac:spMkLst>
        </pc:spChg>
        <pc:spChg chg="mod">
          <ac:chgData name="Barnes, Colin - Head of Improvement" userId="15c3a23c-46e0-4e30-82e4-86c39ef16831" providerId="ADAL" clId="{626353A3-7651-43B9-8CC1-93E410329C66}" dt="2024-02-01T09:46:00.226" v="9" actId="27636"/>
          <ac:spMkLst>
            <pc:docMk/>
            <pc:sldMk cId="147614298" sldId="726"/>
            <ac:spMk id="3" creationId="{189212DA-48AA-FEAB-3D89-88E69790F102}"/>
          </ac:spMkLst>
        </pc:spChg>
        <pc:spChg chg="mod">
          <ac:chgData name="Barnes, Colin - Head of Improvement" userId="15c3a23c-46e0-4e30-82e4-86c39ef16831" providerId="ADAL" clId="{626353A3-7651-43B9-8CC1-93E410329C66}" dt="2024-02-01T09:46:00.226" v="11" actId="27636"/>
          <ac:spMkLst>
            <pc:docMk/>
            <pc:sldMk cId="147614298" sldId="726"/>
            <ac:spMk id="4" creationId="{8FAD48DD-0C79-1205-090A-1729CB9C1680}"/>
          </ac:spMkLst>
        </pc:spChg>
        <pc:spChg chg="mod">
          <ac:chgData name="Barnes, Colin - Head of Improvement" userId="15c3a23c-46e0-4e30-82e4-86c39ef16831" providerId="ADAL" clId="{626353A3-7651-43B9-8CC1-93E410329C66}" dt="2024-02-01T09:46:00.226" v="10" actId="27636"/>
          <ac:spMkLst>
            <pc:docMk/>
            <pc:sldMk cId="147614298" sldId="726"/>
            <ac:spMk id="5" creationId="{58EEDF20-221C-B476-3EF2-3E06DF3E219C}"/>
          </ac:spMkLst>
        </pc:spChg>
      </pc:sldChg>
      <pc:sldChg chg="new del">
        <pc:chgData name="Barnes, Colin - Head of Improvement" userId="15c3a23c-46e0-4e30-82e4-86c39ef16831" providerId="ADAL" clId="{626353A3-7651-43B9-8CC1-93E410329C66}" dt="2024-02-01T11:40:50.167" v="104" actId="2696"/>
        <pc:sldMkLst>
          <pc:docMk/>
          <pc:sldMk cId="581606053" sldId="726"/>
        </pc:sldMkLst>
      </pc:sldChg>
      <pc:sldChg chg="delSp modSp new mod ord">
        <pc:chgData name="Barnes, Colin - Head of Improvement" userId="15c3a23c-46e0-4e30-82e4-86c39ef16831" providerId="ADAL" clId="{626353A3-7651-43B9-8CC1-93E410329C66}" dt="2024-02-01T11:47:15.032" v="322" actId="1076"/>
        <pc:sldMkLst>
          <pc:docMk/>
          <pc:sldMk cId="937854062" sldId="726"/>
        </pc:sldMkLst>
        <pc:spChg chg="mod">
          <ac:chgData name="Barnes, Colin - Head of Improvement" userId="15c3a23c-46e0-4e30-82e4-86c39ef16831" providerId="ADAL" clId="{626353A3-7651-43B9-8CC1-93E410329C66}" dt="2024-02-01T11:47:07.735" v="320" actId="1076"/>
          <ac:spMkLst>
            <pc:docMk/>
            <pc:sldMk cId="937854062" sldId="726"/>
            <ac:spMk id="2" creationId="{A27CFBA5-B6A6-0AC5-B1A4-260BCB172214}"/>
          </ac:spMkLst>
        </pc:spChg>
        <pc:spChg chg="mod">
          <ac:chgData name="Barnes, Colin - Head of Improvement" userId="15c3a23c-46e0-4e30-82e4-86c39ef16831" providerId="ADAL" clId="{626353A3-7651-43B9-8CC1-93E410329C66}" dt="2024-02-01T11:47:11.009" v="321" actId="1076"/>
          <ac:spMkLst>
            <pc:docMk/>
            <pc:sldMk cId="937854062" sldId="726"/>
            <ac:spMk id="3" creationId="{C44982C6-F594-52B3-3D9C-27AC7623CBEA}"/>
          </ac:spMkLst>
        </pc:spChg>
        <pc:spChg chg="del">
          <ac:chgData name="Barnes, Colin - Head of Improvement" userId="15c3a23c-46e0-4e30-82e4-86c39ef16831" providerId="ADAL" clId="{626353A3-7651-43B9-8CC1-93E410329C66}" dt="2024-02-01T11:46:36.177" v="316" actId="21"/>
          <ac:spMkLst>
            <pc:docMk/>
            <pc:sldMk cId="937854062" sldId="726"/>
            <ac:spMk id="4" creationId="{112BFD24-AB23-67F3-C5BE-20E7CD82B884}"/>
          </ac:spMkLst>
        </pc:spChg>
        <pc:spChg chg="del">
          <ac:chgData name="Barnes, Colin - Head of Improvement" userId="15c3a23c-46e0-4e30-82e4-86c39ef16831" providerId="ADAL" clId="{626353A3-7651-43B9-8CC1-93E410329C66}" dt="2024-02-01T11:46:37.970" v="317" actId="21"/>
          <ac:spMkLst>
            <pc:docMk/>
            <pc:sldMk cId="937854062" sldId="726"/>
            <ac:spMk id="5" creationId="{15302159-6428-BCB5-9CC9-1FDBD815B1B8}"/>
          </ac:spMkLst>
        </pc:spChg>
        <pc:spChg chg="mod">
          <ac:chgData name="Barnes, Colin - Head of Improvement" userId="15c3a23c-46e0-4e30-82e4-86c39ef16831" providerId="ADAL" clId="{626353A3-7651-43B9-8CC1-93E410329C66}" dt="2024-02-01T11:47:15.032" v="322" actId="1076"/>
          <ac:spMkLst>
            <pc:docMk/>
            <pc:sldMk cId="937854062" sldId="726"/>
            <ac:spMk id="6" creationId="{A1C89DDE-6FE8-E496-835D-1F6A1DA1E285}"/>
          </ac:spMkLst>
        </pc:spChg>
      </pc:sldChg>
      <pc:sldChg chg="new del">
        <pc:chgData name="Barnes, Colin - Head of Improvement" userId="15c3a23c-46e0-4e30-82e4-86c39ef16831" providerId="ADAL" clId="{626353A3-7651-43B9-8CC1-93E410329C66}" dt="2024-02-01T11:40:52.455" v="105" actId="2696"/>
        <pc:sldMkLst>
          <pc:docMk/>
          <pc:sldMk cId="956801381" sldId="727"/>
        </pc:sldMkLst>
      </pc:sldChg>
      <pc:sldChg chg="addSp delSp modSp new mod modClrScheme chgLayout">
        <pc:chgData name="Barnes, Colin - Head of Improvement" userId="15c3a23c-46e0-4e30-82e4-86c39ef16831" providerId="ADAL" clId="{626353A3-7651-43B9-8CC1-93E410329C66}" dt="2024-02-12T13:17:11.246" v="8261" actId="179"/>
        <pc:sldMkLst>
          <pc:docMk/>
          <pc:sldMk cId="3587392805" sldId="727"/>
        </pc:sldMkLst>
        <pc:spChg chg="mod ord">
          <ac:chgData name="Barnes, Colin - Head of Improvement" userId="15c3a23c-46e0-4e30-82e4-86c39ef16831" providerId="ADAL" clId="{626353A3-7651-43B9-8CC1-93E410329C66}" dt="2024-02-01T12:49:49.429" v="2444" actId="1076"/>
          <ac:spMkLst>
            <pc:docMk/>
            <pc:sldMk cId="3587392805" sldId="727"/>
            <ac:spMk id="2" creationId="{9C4E4DFA-D1AD-D053-20CE-3FD12C37F6F7}"/>
          </ac:spMkLst>
        </pc:spChg>
        <pc:spChg chg="del mod ord">
          <ac:chgData name="Barnes, Colin - Head of Improvement" userId="15c3a23c-46e0-4e30-82e4-86c39ef16831" providerId="ADAL" clId="{626353A3-7651-43B9-8CC1-93E410329C66}" dt="2024-02-01T12:30:04.689" v="1668" actId="700"/>
          <ac:spMkLst>
            <pc:docMk/>
            <pc:sldMk cId="3587392805" sldId="727"/>
            <ac:spMk id="3" creationId="{DAA19290-39D4-CE01-6797-1203107C6318}"/>
          </ac:spMkLst>
        </pc:spChg>
        <pc:spChg chg="del">
          <ac:chgData name="Barnes, Colin - Head of Improvement" userId="15c3a23c-46e0-4e30-82e4-86c39ef16831" providerId="ADAL" clId="{626353A3-7651-43B9-8CC1-93E410329C66}" dt="2024-02-01T12:23:40.727" v="1253" actId="21"/>
          <ac:spMkLst>
            <pc:docMk/>
            <pc:sldMk cId="3587392805" sldId="727"/>
            <ac:spMk id="4" creationId="{78474FA6-0C12-6B88-CE3B-248E3159D933}"/>
          </ac:spMkLst>
        </pc:spChg>
        <pc:spChg chg="add del mod ord">
          <ac:chgData name="Barnes, Colin - Head of Improvement" userId="15c3a23c-46e0-4e30-82e4-86c39ef16831" providerId="ADAL" clId="{626353A3-7651-43B9-8CC1-93E410329C66}" dt="2024-02-01T12:30:12.390" v="1675" actId="21"/>
          <ac:spMkLst>
            <pc:docMk/>
            <pc:sldMk cId="3587392805" sldId="727"/>
            <ac:spMk id="5" creationId="{F73C3F21-2720-1A93-D725-45B353167AFC}"/>
          </ac:spMkLst>
        </pc:spChg>
        <pc:spChg chg="add del mod ord">
          <ac:chgData name="Barnes, Colin - Head of Improvement" userId="15c3a23c-46e0-4e30-82e4-86c39ef16831" providerId="ADAL" clId="{626353A3-7651-43B9-8CC1-93E410329C66}" dt="2024-02-12T13:17:11.246" v="8261" actId="179"/>
          <ac:spMkLst>
            <pc:docMk/>
            <pc:sldMk cId="3587392805" sldId="727"/>
            <ac:spMk id="6" creationId="{AD90E1C9-ED64-9829-35B7-3E12D3411C4C}"/>
          </ac:spMkLst>
        </pc:spChg>
        <pc:spChg chg="add del mod ord">
          <ac:chgData name="Barnes, Colin - Head of Improvement" userId="15c3a23c-46e0-4e30-82e4-86c39ef16831" providerId="ADAL" clId="{626353A3-7651-43B9-8CC1-93E410329C66}" dt="2024-02-01T12:30:18.551" v="1676" actId="21"/>
          <ac:spMkLst>
            <pc:docMk/>
            <pc:sldMk cId="3587392805" sldId="727"/>
            <ac:spMk id="7" creationId="{387A2BFA-BFD4-E919-8F9F-D61FFB90FBDA}"/>
          </ac:spMkLst>
        </pc:spChg>
        <pc:spChg chg="add del mod ord">
          <ac:chgData name="Barnes, Colin - Head of Improvement" userId="15c3a23c-46e0-4e30-82e4-86c39ef16831" providerId="ADAL" clId="{626353A3-7651-43B9-8CC1-93E410329C66}" dt="2024-02-01T12:30:24.563" v="1677" actId="21"/>
          <ac:spMkLst>
            <pc:docMk/>
            <pc:sldMk cId="3587392805" sldId="727"/>
            <ac:spMk id="8" creationId="{5F67D1EA-80A3-3961-A8E6-5BCF4DB1BB04}"/>
          </ac:spMkLst>
        </pc:spChg>
        <pc:spChg chg="add del mod">
          <ac:chgData name="Barnes, Colin - Head of Improvement" userId="15c3a23c-46e0-4e30-82e4-86c39ef16831" providerId="ADAL" clId="{626353A3-7651-43B9-8CC1-93E410329C66}" dt="2024-02-01T12:30:39.553" v="1691" actId="21"/>
          <ac:spMkLst>
            <pc:docMk/>
            <pc:sldMk cId="3587392805" sldId="727"/>
            <ac:spMk id="10" creationId="{1B87BFB0-BD46-791E-1AA4-F24B2012C5F1}"/>
          </ac:spMkLst>
        </pc:spChg>
        <pc:picChg chg="add mod">
          <ac:chgData name="Barnes, Colin - Head of Improvement" userId="15c3a23c-46e0-4e30-82e4-86c39ef16831" providerId="ADAL" clId="{626353A3-7651-43B9-8CC1-93E410329C66}" dt="2024-02-01T12:31:39.260" v="1703" actId="1076"/>
          <ac:picMkLst>
            <pc:docMk/>
            <pc:sldMk cId="3587392805" sldId="727"/>
            <ac:picMk id="12" creationId="{34FAA757-1506-85CB-B715-B5BCDCB2EE54}"/>
          </ac:picMkLst>
        </pc:picChg>
      </pc:sldChg>
      <pc:sldChg chg="addSp delSp modSp new mod modClrScheme chgLayout">
        <pc:chgData name="Barnes, Colin - Head of Improvement" userId="15c3a23c-46e0-4e30-82e4-86c39ef16831" providerId="ADAL" clId="{626353A3-7651-43B9-8CC1-93E410329C66}" dt="2024-02-12T13:17:29.664" v="8265" actId="313"/>
        <pc:sldMkLst>
          <pc:docMk/>
          <pc:sldMk cId="454749285" sldId="728"/>
        </pc:sldMkLst>
        <pc:spChg chg="mod ord">
          <ac:chgData name="Barnes, Colin - Head of Improvement" userId="15c3a23c-46e0-4e30-82e4-86c39ef16831" providerId="ADAL" clId="{626353A3-7651-43B9-8CC1-93E410329C66}" dt="2024-02-01T12:51:06.798" v="2482" actId="1076"/>
          <ac:spMkLst>
            <pc:docMk/>
            <pc:sldMk cId="454749285" sldId="728"/>
            <ac:spMk id="2" creationId="{A8E76269-72F8-8284-20CF-7440A67BEEBE}"/>
          </ac:spMkLst>
        </pc:spChg>
        <pc:spChg chg="del mod ord">
          <ac:chgData name="Barnes, Colin - Head of Improvement" userId="15c3a23c-46e0-4e30-82e4-86c39ef16831" providerId="ADAL" clId="{626353A3-7651-43B9-8CC1-93E410329C66}" dt="2024-02-01T12:50:17.891" v="2455" actId="21"/>
          <ac:spMkLst>
            <pc:docMk/>
            <pc:sldMk cId="454749285" sldId="728"/>
            <ac:spMk id="3" creationId="{54C8387C-61F8-8C66-9F72-D90060FBC9EC}"/>
          </ac:spMkLst>
        </pc:spChg>
        <pc:spChg chg="del">
          <ac:chgData name="Barnes, Colin - Head of Improvement" userId="15c3a23c-46e0-4e30-82e4-86c39ef16831" providerId="ADAL" clId="{626353A3-7651-43B9-8CC1-93E410329C66}" dt="2024-02-01T12:33:40.987" v="1777" actId="21"/>
          <ac:spMkLst>
            <pc:docMk/>
            <pc:sldMk cId="454749285" sldId="728"/>
            <ac:spMk id="4" creationId="{3BE558F3-90D4-0B02-DCAD-B5AE89B3E383}"/>
          </ac:spMkLst>
        </pc:spChg>
        <pc:spChg chg="add mod ord">
          <ac:chgData name="Barnes, Colin - Head of Improvement" userId="15c3a23c-46e0-4e30-82e4-86c39ef16831" providerId="ADAL" clId="{626353A3-7651-43B9-8CC1-93E410329C66}" dt="2024-02-12T13:17:29.664" v="8265" actId="313"/>
          <ac:spMkLst>
            <pc:docMk/>
            <pc:sldMk cId="454749285" sldId="728"/>
            <ac:spMk id="7" creationId="{61E979B5-4D96-55B4-3BBF-F20AEDD4911A}"/>
          </ac:spMkLst>
        </pc:spChg>
        <pc:spChg chg="add del mod ord">
          <ac:chgData name="Barnes, Colin - Head of Improvement" userId="15c3a23c-46e0-4e30-82e4-86c39ef16831" providerId="ADAL" clId="{626353A3-7651-43B9-8CC1-93E410329C66}" dt="2024-02-01T12:50:56.901" v="2477" actId="21"/>
          <ac:spMkLst>
            <pc:docMk/>
            <pc:sldMk cId="454749285" sldId="728"/>
            <ac:spMk id="8" creationId="{5406045D-5D0A-7FF0-CC13-C560AA172893}"/>
          </ac:spMkLst>
        </pc:spChg>
        <pc:spChg chg="add del mod ord">
          <ac:chgData name="Barnes, Colin - Head of Improvement" userId="15c3a23c-46e0-4e30-82e4-86c39ef16831" providerId="ADAL" clId="{626353A3-7651-43B9-8CC1-93E410329C66}" dt="2024-02-01T12:50:54.123" v="2476" actId="21"/>
          <ac:spMkLst>
            <pc:docMk/>
            <pc:sldMk cId="454749285" sldId="728"/>
            <ac:spMk id="9" creationId="{5ADE5CFE-BCD9-8A9F-6918-C15A86F588CA}"/>
          </ac:spMkLst>
        </pc:spChg>
        <pc:picChg chg="add mod">
          <ac:chgData name="Barnes, Colin - Head of Improvement" userId="15c3a23c-46e0-4e30-82e4-86c39ef16831" providerId="ADAL" clId="{626353A3-7651-43B9-8CC1-93E410329C66}" dt="2024-02-01T12:51:42.585" v="2495" actId="1076"/>
          <ac:picMkLst>
            <pc:docMk/>
            <pc:sldMk cId="454749285" sldId="728"/>
            <ac:picMk id="6" creationId="{949802AE-3749-ED5A-9AF8-4C76803F4E49}"/>
          </ac:picMkLst>
        </pc:picChg>
      </pc:sldChg>
      <pc:sldChg chg="add del">
        <pc:chgData name="Barnes, Colin - Head of Improvement" userId="15c3a23c-46e0-4e30-82e4-86c39ef16831" providerId="ADAL" clId="{626353A3-7651-43B9-8CC1-93E410329C66}" dt="2024-02-01T09:46:53.053" v="19" actId="2696"/>
        <pc:sldMkLst>
          <pc:docMk/>
          <pc:sldMk cId="3664939316" sldId="728"/>
        </pc:sldMkLst>
      </pc:sldChg>
      <pc:sldChg chg="delSp modSp new mod">
        <pc:chgData name="Barnes, Colin - Head of Improvement" userId="15c3a23c-46e0-4e30-82e4-86c39ef16831" providerId="ADAL" clId="{626353A3-7651-43B9-8CC1-93E410329C66}" dt="2024-02-01T14:11:15.705" v="4290" actId="27636"/>
        <pc:sldMkLst>
          <pc:docMk/>
          <pc:sldMk cId="1748486279" sldId="729"/>
        </pc:sldMkLst>
        <pc:spChg chg="mod">
          <ac:chgData name="Barnes, Colin - Head of Improvement" userId="15c3a23c-46e0-4e30-82e4-86c39ef16831" providerId="ADAL" clId="{626353A3-7651-43B9-8CC1-93E410329C66}" dt="2024-02-01T12:59:16.576" v="2884" actId="403"/>
          <ac:spMkLst>
            <pc:docMk/>
            <pc:sldMk cId="1748486279" sldId="729"/>
            <ac:spMk id="2" creationId="{F86043BA-3970-DB44-E800-9E76E60B3109}"/>
          </ac:spMkLst>
        </pc:spChg>
        <pc:spChg chg="del">
          <ac:chgData name="Barnes, Colin - Head of Improvement" userId="15c3a23c-46e0-4e30-82e4-86c39ef16831" providerId="ADAL" clId="{626353A3-7651-43B9-8CC1-93E410329C66}" dt="2024-02-01T12:59:20.483" v="2885" actId="21"/>
          <ac:spMkLst>
            <pc:docMk/>
            <pc:sldMk cId="1748486279" sldId="729"/>
            <ac:spMk id="3" creationId="{CC0CC31B-D812-E799-B2B9-15DF6C2ACF34}"/>
          </ac:spMkLst>
        </pc:spChg>
        <pc:spChg chg="del mod">
          <ac:chgData name="Barnes, Colin - Head of Improvement" userId="15c3a23c-46e0-4e30-82e4-86c39ef16831" providerId="ADAL" clId="{626353A3-7651-43B9-8CC1-93E410329C66}" dt="2024-02-01T14:05:32.942" v="3507" actId="21"/>
          <ac:spMkLst>
            <pc:docMk/>
            <pc:sldMk cId="1748486279" sldId="729"/>
            <ac:spMk id="4" creationId="{9D0998D3-049B-EAA7-7854-81FA9CD7F97D}"/>
          </ac:spMkLst>
        </pc:spChg>
        <pc:spChg chg="mod">
          <ac:chgData name="Barnes, Colin - Head of Improvement" userId="15c3a23c-46e0-4e30-82e4-86c39ef16831" providerId="ADAL" clId="{626353A3-7651-43B9-8CC1-93E410329C66}" dt="2024-02-01T14:11:15.705" v="4290" actId="27636"/>
          <ac:spMkLst>
            <pc:docMk/>
            <pc:sldMk cId="1748486279" sldId="729"/>
            <ac:spMk id="5" creationId="{15BD0421-8671-DA4C-494A-61DEA3C9E06A}"/>
          </ac:spMkLst>
        </pc:spChg>
        <pc:spChg chg="del mod">
          <ac:chgData name="Barnes, Colin - Head of Improvement" userId="15c3a23c-46e0-4e30-82e4-86c39ef16831" providerId="ADAL" clId="{626353A3-7651-43B9-8CC1-93E410329C66}" dt="2024-02-01T14:07:55.307" v="3825" actId="21"/>
          <ac:spMkLst>
            <pc:docMk/>
            <pc:sldMk cId="1748486279" sldId="729"/>
            <ac:spMk id="6" creationId="{21AC683F-8A30-50C0-F630-FF842AD05DA7}"/>
          </ac:spMkLst>
        </pc:spChg>
      </pc:sldChg>
      <pc:sldChg chg="addSp delSp modSp new mod">
        <pc:chgData name="Barnes, Colin - Head of Improvement" userId="15c3a23c-46e0-4e30-82e4-86c39ef16831" providerId="ADAL" clId="{626353A3-7651-43B9-8CC1-93E410329C66}" dt="2024-02-01T14:16:37.687" v="4838" actId="27636"/>
        <pc:sldMkLst>
          <pc:docMk/>
          <pc:sldMk cId="358684377" sldId="730"/>
        </pc:sldMkLst>
        <pc:spChg chg="mod">
          <ac:chgData name="Barnes, Colin - Head of Improvement" userId="15c3a23c-46e0-4e30-82e4-86c39ef16831" providerId="ADAL" clId="{626353A3-7651-43B9-8CC1-93E410329C66}" dt="2024-02-01T13:12:00.021" v="2965" actId="1076"/>
          <ac:spMkLst>
            <pc:docMk/>
            <pc:sldMk cId="358684377" sldId="730"/>
            <ac:spMk id="2" creationId="{4A89DC93-2026-ACAE-B9AB-CB28DBDB3DD6}"/>
          </ac:spMkLst>
        </pc:spChg>
        <pc:spChg chg="del mod">
          <ac:chgData name="Barnes, Colin - Head of Improvement" userId="15c3a23c-46e0-4e30-82e4-86c39ef16831" providerId="ADAL" clId="{626353A3-7651-43B9-8CC1-93E410329C66}" dt="2024-02-01T14:13:04.629" v="4301" actId="21"/>
          <ac:spMkLst>
            <pc:docMk/>
            <pc:sldMk cId="358684377" sldId="730"/>
            <ac:spMk id="3" creationId="{288FFE98-1F78-B2DB-140D-93D81C26998F}"/>
          </ac:spMkLst>
        </pc:spChg>
        <pc:spChg chg="del mod">
          <ac:chgData name="Barnes, Colin - Head of Improvement" userId="15c3a23c-46e0-4e30-82e4-86c39ef16831" providerId="ADAL" clId="{626353A3-7651-43B9-8CC1-93E410329C66}" dt="2024-02-01T14:13:07.950" v="4302" actId="21"/>
          <ac:spMkLst>
            <pc:docMk/>
            <pc:sldMk cId="358684377" sldId="730"/>
            <ac:spMk id="4" creationId="{33AA0C43-6212-29FE-6FBD-F9F9C1FC9DF5}"/>
          </ac:spMkLst>
        </pc:spChg>
        <pc:spChg chg="mod">
          <ac:chgData name="Barnes, Colin - Head of Improvement" userId="15c3a23c-46e0-4e30-82e4-86c39ef16831" providerId="ADAL" clId="{626353A3-7651-43B9-8CC1-93E410329C66}" dt="2024-02-01T14:16:37.687" v="4838" actId="27636"/>
          <ac:spMkLst>
            <pc:docMk/>
            <pc:sldMk cId="358684377" sldId="730"/>
            <ac:spMk id="5" creationId="{EC7A6028-2A59-9C7A-DE37-E83ACA0ACC81}"/>
          </ac:spMkLst>
        </pc:spChg>
        <pc:spChg chg="del mod">
          <ac:chgData name="Barnes, Colin - Head of Improvement" userId="15c3a23c-46e0-4e30-82e4-86c39ef16831" providerId="ADAL" clId="{626353A3-7651-43B9-8CC1-93E410329C66}" dt="2024-02-01T14:14:15.781" v="4471" actId="21"/>
          <ac:spMkLst>
            <pc:docMk/>
            <pc:sldMk cId="358684377" sldId="730"/>
            <ac:spMk id="6" creationId="{A52018CF-F155-0D77-7184-7106A9F5C334}"/>
          </ac:spMkLst>
        </pc:spChg>
        <pc:picChg chg="add mod modCrop">
          <ac:chgData name="Barnes, Colin - Head of Improvement" userId="15c3a23c-46e0-4e30-82e4-86c39ef16831" providerId="ADAL" clId="{626353A3-7651-43B9-8CC1-93E410329C66}" dt="2024-02-01T14:13:00.451" v="4300" actId="14100"/>
          <ac:picMkLst>
            <pc:docMk/>
            <pc:sldMk cId="358684377" sldId="730"/>
            <ac:picMk id="8" creationId="{5CED9A40-E155-C608-0061-B656917ACF62}"/>
          </ac:picMkLst>
        </pc:picChg>
      </pc:sldChg>
      <pc:sldChg chg="addSp delSp modSp new mod">
        <pc:chgData name="Barnes, Colin - Head of Improvement" userId="15c3a23c-46e0-4e30-82e4-86c39ef16831" providerId="ADAL" clId="{626353A3-7651-43B9-8CC1-93E410329C66}" dt="2024-02-01T14:31:37.874" v="5174" actId="14100"/>
        <pc:sldMkLst>
          <pc:docMk/>
          <pc:sldMk cId="313185689" sldId="731"/>
        </pc:sldMkLst>
        <pc:spChg chg="mod">
          <ac:chgData name="Barnes, Colin - Head of Improvement" userId="15c3a23c-46e0-4e30-82e4-86c39ef16831" providerId="ADAL" clId="{626353A3-7651-43B9-8CC1-93E410329C66}" dt="2024-02-01T13:12:06.635" v="2967" actId="14100"/>
          <ac:spMkLst>
            <pc:docMk/>
            <pc:sldMk cId="313185689" sldId="731"/>
            <ac:spMk id="2" creationId="{41E5A4E3-D70E-29AF-54AC-AFB865FBC724}"/>
          </ac:spMkLst>
        </pc:spChg>
        <pc:spChg chg="del mod">
          <ac:chgData name="Barnes, Colin - Head of Improvement" userId="15c3a23c-46e0-4e30-82e4-86c39ef16831" providerId="ADAL" clId="{626353A3-7651-43B9-8CC1-93E410329C66}" dt="2024-02-01T14:30:20.505" v="5163" actId="21"/>
          <ac:spMkLst>
            <pc:docMk/>
            <pc:sldMk cId="313185689" sldId="731"/>
            <ac:spMk id="3" creationId="{6C56386E-B8F0-599F-A222-D0B58DAEDB00}"/>
          </ac:spMkLst>
        </pc:spChg>
        <pc:spChg chg="mod">
          <ac:chgData name="Barnes, Colin - Head of Improvement" userId="15c3a23c-46e0-4e30-82e4-86c39ef16831" providerId="ADAL" clId="{626353A3-7651-43B9-8CC1-93E410329C66}" dt="2024-02-01T13:11:09.222" v="2946" actId="27636"/>
          <ac:spMkLst>
            <pc:docMk/>
            <pc:sldMk cId="313185689" sldId="731"/>
            <ac:spMk id="4" creationId="{D223BA71-A7FE-9189-358D-D12B093DD6DC}"/>
          </ac:spMkLst>
        </pc:spChg>
        <pc:spChg chg="mod">
          <ac:chgData name="Barnes, Colin - Head of Improvement" userId="15c3a23c-46e0-4e30-82e4-86c39ef16831" providerId="ADAL" clId="{626353A3-7651-43B9-8CC1-93E410329C66}" dt="2024-02-01T13:11:09.222" v="2948" actId="27636"/>
          <ac:spMkLst>
            <pc:docMk/>
            <pc:sldMk cId="313185689" sldId="731"/>
            <ac:spMk id="5" creationId="{F3F50CC8-D463-6949-8445-C712C235C49F}"/>
          </ac:spMkLst>
        </pc:spChg>
        <pc:picChg chg="add mod modCrop">
          <ac:chgData name="Barnes, Colin - Head of Improvement" userId="15c3a23c-46e0-4e30-82e4-86c39ef16831" providerId="ADAL" clId="{626353A3-7651-43B9-8CC1-93E410329C66}" dt="2024-02-01T14:31:37.874" v="5174" actId="14100"/>
          <ac:picMkLst>
            <pc:docMk/>
            <pc:sldMk cId="313185689" sldId="731"/>
            <ac:picMk id="8" creationId="{FEA0B35D-9C28-BFFE-FBA6-58CC839BCBD3}"/>
          </ac:picMkLst>
        </pc:picChg>
      </pc:sldChg>
      <pc:sldChg chg="modSp new del mod">
        <pc:chgData name="Barnes, Colin - Head of Improvement" userId="15c3a23c-46e0-4e30-82e4-86c39ef16831" providerId="ADAL" clId="{626353A3-7651-43B9-8CC1-93E410329C66}" dt="2024-02-01T14:39:59.634" v="5931" actId="2696"/>
        <pc:sldMkLst>
          <pc:docMk/>
          <pc:sldMk cId="1145272399" sldId="732"/>
        </pc:sldMkLst>
        <pc:spChg chg="mod">
          <ac:chgData name="Barnes, Colin - Head of Improvement" userId="15c3a23c-46e0-4e30-82e4-86c39ef16831" providerId="ADAL" clId="{626353A3-7651-43B9-8CC1-93E410329C66}" dt="2024-02-01T13:12:11.810" v="2968" actId="1076"/>
          <ac:spMkLst>
            <pc:docMk/>
            <pc:sldMk cId="1145272399" sldId="732"/>
            <ac:spMk id="2" creationId="{26752757-EE77-4DC6-773C-EE6BC349B52F}"/>
          </ac:spMkLst>
        </pc:spChg>
        <pc:spChg chg="mod">
          <ac:chgData name="Barnes, Colin - Head of Improvement" userId="15c3a23c-46e0-4e30-82e4-86c39ef16831" providerId="ADAL" clId="{626353A3-7651-43B9-8CC1-93E410329C66}" dt="2024-02-01T13:11:09.222" v="2949" actId="27636"/>
          <ac:spMkLst>
            <pc:docMk/>
            <pc:sldMk cId="1145272399" sldId="732"/>
            <ac:spMk id="3" creationId="{59EF5B85-EEB5-1A76-9D12-8C470E1D0F45}"/>
          </ac:spMkLst>
        </pc:spChg>
        <pc:spChg chg="mod">
          <ac:chgData name="Barnes, Colin - Head of Improvement" userId="15c3a23c-46e0-4e30-82e4-86c39ef16831" providerId="ADAL" clId="{626353A3-7651-43B9-8CC1-93E410329C66}" dt="2024-02-01T13:11:09.222" v="2950" actId="27636"/>
          <ac:spMkLst>
            <pc:docMk/>
            <pc:sldMk cId="1145272399" sldId="732"/>
            <ac:spMk id="4" creationId="{BE632A52-C752-AABB-F123-F305A565827A}"/>
          </ac:spMkLst>
        </pc:spChg>
        <pc:spChg chg="mod">
          <ac:chgData name="Barnes, Colin - Head of Improvement" userId="15c3a23c-46e0-4e30-82e4-86c39ef16831" providerId="ADAL" clId="{626353A3-7651-43B9-8CC1-93E410329C66}" dt="2024-02-01T13:11:09.222" v="2951" actId="27636"/>
          <ac:spMkLst>
            <pc:docMk/>
            <pc:sldMk cId="1145272399" sldId="732"/>
            <ac:spMk id="5" creationId="{5BA88C53-70DF-B100-D133-CB6762B01419}"/>
          </ac:spMkLst>
        </pc:spChg>
      </pc:sldChg>
      <pc:sldChg chg="addSp delSp modSp new mod">
        <pc:chgData name="Barnes, Colin - Head of Improvement" userId="15c3a23c-46e0-4e30-82e4-86c39ef16831" providerId="ADAL" clId="{626353A3-7651-43B9-8CC1-93E410329C66}" dt="2024-02-01T14:48:45.274" v="6648" actId="20577"/>
        <pc:sldMkLst>
          <pc:docMk/>
          <pc:sldMk cId="2837379166" sldId="733"/>
        </pc:sldMkLst>
        <pc:spChg chg="mod">
          <ac:chgData name="Barnes, Colin - Head of Improvement" userId="15c3a23c-46e0-4e30-82e4-86c39ef16831" providerId="ADAL" clId="{626353A3-7651-43B9-8CC1-93E410329C66}" dt="2024-02-01T14:41:48.817" v="6113" actId="1076"/>
          <ac:spMkLst>
            <pc:docMk/>
            <pc:sldMk cId="2837379166" sldId="733"/>
            <ac:spMk id="2" creationId="{019ADF27-6FC9-1B96-C285-1F6846A9E807}"/>
          </ac:spMkLst>
        </pc:spChg>
        <pc:spChg chg="del mod">
          <ac:chgData name="Barnes, Colin - Head of Improvement" userId="15c3a23c-46e0-4e30-82e4-86c39ef16831" providerId="ADAL" clId="{626353A3-7651-43B9-8CC1-93E410329C66}" dt="2024-02-01T14:41:04.685" v="6072" actId="21"/>
          <ac:spMkLst>
            <pc:docMk/>
            <pc:sldMk cId="2837379166" sldId="733"/>
            <ac:spMk id="3" creationId="{E36D4D7F-E73B-FD6B-469E-5796B142EC82}"/>
          </ac:spMkLst>
        </pc:spChg>
        <pc:spChg chg="mod">
          <ac:chgData name="Barnes, Colin - Head of Improvement" userId="15c3a23c-46e0-4e30-82e4-86c39ef16831" providerId="ADAL" clId="{626353A3-7651-43B9-8CC1-93E410329C66}" dt="2024-02-01T14:48:45.274" v="6648" actId="20577"/>
          <ac:spMkLst>
            <pc:docMk/>
            <pc:sldMk cId="2837379166" sldId="733"/>
            <ac:spMk id="4" creationId="{DE91F013-5752-3FF2-86AF-6A96687AC862}"/>
          </ac:spMkLst>
        </pc:spChg>
        <pc:spChg chg="del mod">
          <ac:chgData name="Barnes, Colin - Head of Improvement" userId="15c3a23c-46e0-4e30-82e4-86c39ef16831" providerId="ADAL" clId="{626353A3-7651-43B9-8CC1-93E410329C66}" dt="2024-02-01T14:42:30.436" v="6200" actId="21"/>
          <ac:spMkLst>
            <pc:docMk/>
            <pc:sldMk cId="2837379166" sldId="733"/>
            <ac:spMk id="5" creationId="{4158BB6D-12F2-4250-0E0E-9368A07DB142}"/>
          </ac:spMkLst>
        </pc:spChg>
        <pc:spChg chg="del">
          <ac:chgData name="Barnes, Colin - Head of Improvement" userId="15c3a23c-46e0-4e30-82e4-86c39ef16831" providerId="ADAL" clId="{626353A3-7651-43B9-8CC1-93E410329C66}" dt="2024-02-01T14:42:32.964" v="6201" actId="21"/>
          <ac:spMkLst>
            <pc:docMk/>
            <pc:sldMk cId="2837379166" sldId="733"/>
            <ac:spMk id="6" creationId="{A8706F12-A9DC-09CC-D7BF-0AB391A38CA3}"/>
          </ac:spMkLst>
        </pc:spChg>
        <pc:picChg chg="add del">
          <ac:chgData name="Barnes, Colin - Head of Improvement" userId="15c3a23c-46e0-4e30-82e4-86c39ef16831" providerId="ADAL" clId="{626353A3-7651-43B9-8CC1-93E410329C66}" dt="2024-02-01T14:46:25.509" v="6555" actId="22"/>
          <ac:picMkLst>
            <pc:docMk/>
            <pc:sldMk cId="2837379166" sldId="733"/>
            <ac:picMk id="8" creationId="{F691B029-5FFA-1C1B-A44E-F369C6E0583B}"/>
          </ac:picMkLst>
        </pc:picChg>
        <pc:picChg chg="add mod modCrop">
          <ac:chgData name="Barnes, Colin - Head of Improvement" userId="15c3a23c-46e0-4e30-82e4-86c39ef16831" providerId="ADAL" clId="{626353A3-7651-43B9-8CC1-93E410329C66}" dt="2024-02-01T14:48:09.727" v="6620" actId="1076"/>
          <ac:picMkLst>
            <pc:docMk/>
            <pc:sldMk cId="2837379166" sldId="733"/>
            <ac:picMk id="10" creationId="{F738DF04-4DA1-98E3-F97E-D8A06F9447ED}"/>
          </ac:picMkLst>
        </pc:picChg>
      </pc:sldChg>
      <pc:sldChg chg="addSp delSp modSp new mod">
        <pc:chgData name="Barnes, Colin - Head of Improvement" userId="15c3a23c-46e0-4e30-82e4-86c39ef16831" providerId="ADAL" clId="{626353A3-7651-43B9-8CC1-93E410329C66}" dt="2024-02-12T13:19:36.031" v="8284" actId="27636"/>
        <pc:sldMkLst>
          <pc:docMk/>
          <pc:sldMk cId="3020764138" sldId="734"/>
        </pc:sldMkLst>
        <pc:spChg chg="mod">
          <ac:chgData name="Barnes, Colin - Head of Improvement" userId="15c3a23c-46e0-4e30-82e4-86c39ef16831" providerId="ADAL" clId="{626353A3-7651-43B9-8CC1-93E410329C66}" dt="2024-02-01T14:53:47.624" v="7122" actId="20577"/>
          <ac:spMkLst>
            <pc:docMk/>
            <pc:sldMk cId="3020764138" sldId="734"/>
            <ac:spMk id="2" creationId="{276A5EE1-F198-8049-FDA2-266535D1A698}"/>
          </ac:spMkLst>
        </pc:spChg>
        <pc:spChg chg="del mod">
          <ac:chgData name="Barnes, Colin - Head of Improvement" userId="15c3a23c-46e0-4e30-82e4-86c39ef16831" providerId="ADAL" clId="{626353A3-7651-43B9-8CC1-93E410329C66}" dt="2024-02-01T16:25:27.903" v="7127" actId="21"/>
          <ac:spMkLst>
            <pc:docMk/>
            <pc:sldMk cId="3020764138" sldId="734"/>
            <ac:spMk id="3" creationId="{D2AEACC6-4EA6-1E9F-6214-5D355CE63F24}"/>
          </ac:spMkLst>
        </pc:spChg>
        <pc:spChg chg="mod">
          <ac:chgData name="Barnes, Colin - Head of Improvement" userId="15c3a23c-46e0-4e30-82e4-86c39ef16831" providerId="ADAL" clId="{626353A3-7651-43B9-8CC1-93E410329C66}" dt="2024-02-12T13:19:36.031" v="8284" actId="27636"/>
          <ac:spMkLst>
            <pc:docMk/>
            <pc:sldMk cId="3020764138" sldId="734"/>
            <ac:spMk id="4" creationId="{F5A8F643-3C43-3061-7C75-8F213CF725C6}"/>
          </ac:spMkLst>
        </pc:spChg>
        <pc:spChg chg="del mod">
          <ac:chgData name="Barnes, Colin - Head of Improvement" userId="15c3a23c-46e0-4e30-82e4-86c39ef16831" providerId="ADAL" clId="{626353A3-7651-43B9-8CC1-93E410329C66}" dt="2024-02-01T16:27:08.010" v="7384" actId="21"/>
          <ac:spMkLst>
            <pc:docMk/>
            <pc:sldMk cId="3020764138" sldId="734"/>
            <ac:spMk id="5" creationId="{AA97DA72-2B41-B472-88EA-12F7E0CF3B49}"/>
          </ac:spMkLst>
        </pc:spChg>
        <pc:spChg chg="del">
          <ac:chgData name="Barnes, Colin - Head of Improvement" userId="15c3a23c-46e0-4e30-82e4-86c39ef16831" providerId="ADAL" clId="{626353A3-7651-43B9-8CC1-93E410329C66}" dt="2024-02-01T16:27:05.417" v="7383" actId="21"/>
          <ac:spMkLst>
            <pc:docMk/>
            <pc:sldMk cId="3020764138" sldId="734"/>
            <ac:spMk id="6" creationId="{DBACFF18-49DC-D8F1-E29F-A63B0D7E77AA}"/>
          </ac:spMkLst>
        </pc:spChg>
        <pc:spChg chg="add del mod">
          <ac:chgData name="Barnes, Colin - Head of Improvement" userId="15c3a23c-46e0-4e30-82e4-86c39ef16831" providerId="ADAL" clId="{626353A3-7651-43B9-8CC1-93E410329C66}" dt="2024-02-01T16:33:03.537" v="8148" actId="478"/>
          <ac:spMkLst>
            <pc:docMk/>
            <pc:sldMk cId="3020764138" sldId="734"/>
            <ac:spMk id="9" creationId="{1DD41BAD-21B4-3EB9-80BE-2D3790A9A3EC}"/>
          </ac:spMkLst>
        </pc:spChg>
        <pc:picChg chg="add del mod">
          <ac:chgData name="Barnes, Colin - Head of Improvement" userId="15c3a23c-46e0-4e30-82e4-86c39ef16831" providerId="ADAL" clId="{626353A3-7651-43B9-8CC1-93E410329C66}" dt="2024-02-01T16:33:03.537" v="8148" actId="478"/>
          <ac:picMkLst>
            <pc:docMk/>
            <pc:sldMk cId="3020764138" sldId="734"/>
            <ac:picMk id="8" creationId="{71B61B0F-56CD-6F7B-C560-A94E7A8BD79F}"/>
          </ac:picMkLst>
        </pc:picChg>
        <pc:picChg chg="add mod">
          <ac:chgData name="Barnes, Colin - Head of Improvement" userId="15c3a23c-46e0-4e30-82e4-86c39ef16831" providerId="ADAL" clId="{626353A3-7651-43B9-8CC1-93E410329C66}" dt="2024-02-12T12:01:38.964" v="8201" actId="1076"/>
          <ac:picMkLst>
            <pc:docMk/>
            <pc:sldMk cId="3020764138" sldId="734"/>
            <ac:picMk id="11" creationId="{3377DDBD-B3F1-8CDB-3FE5-6DC463DC6634}"/>
          </ac:picMkLst>
        </pc:picChg>
      </pc:sldChg>
      <pc:sldChg chg="addSp delSp modSp new mod">
        <pc:chgData name="Barnes, Colin - Head of Improvement" userId="15c3a23c-46e0-4e30-82e4-86c39ef16831" providerId="ADAL" clId="{626353A3-7651-43B9-8CC1-93E410329C66}" dt="2024-02-01T14:54:11.311" v="7126" actId="1076"/>
        <pc:sldMkLst>
          <pc:docMk/>
          <pc:sldMk cId="2290762733" sldId="735"/>
        </pc:sldMkLst>
        <pc:spChg chg="mod">
          <ac:chgData name="Barnes, Colin - Head of Improvement" userId="15c3a23c-46e0-4e30-82e4-86c39ef16831" providerId="ADAL" clId="{626353A3-7651-43B9-8CC1-93E410329C66}" dt="2024-02-01T14:54:11.311" v="7126" actId="1076"/>
          <ac:spMkLst>
            <pc:docMk/>
            <pc:sldMk cId="2290762733" sldId="735"/>
            <ac:spMk id="2" creationId="{91AA8CC5-0B23-433B-DA3C-772EE76A4FE7}"/>
          </ac:spMkLst>
        </pc:spChg>
        <pc:spChg chg="del mod">
          <ac:chgData name="Barnes, Colin - Head of Improvement" userId="15c3a23c-46e0-4e30-82e4-86c39ef16831" providerId="ADAL" clId="{626353A3-7651-43B9-8CC1-93E410329C66}" dt="2024-02-01T14:40:45.356" v="6008" actId="21"/>
          <ac:spMkLst>
            <pc:docMk/>
            <pc:sldMk cId="2290762733" sldId="735"/>
            <ac:spMk id="3" creationId="{8DB116CE-C575-136C-386F-222287FA217F}"/>
          </ac:spMkLst>
        </pc:spChg>
        <pc:spChg chg="mod">
          <ac:chgData name="Barnes, Colin - Head of Improvement" userId="15c3a23c-46e0-4e30-82e4-86c39ef16831" providerId="ADAL" clId="{626353A3-7651-43B9-8CC1-93E410329C66}" dt="2024-02-01T14:53:25.310" v="7073" actId="27107"/>
          <ac:spMkLst>
            <pc:docMk/>
            <pc:sldMk cId="2290762733" sldId="735"/>
            <ac:spMk id="4" creationId="{B738A265-2E27-B15E-75B7-3BA742E9D1FA}"/>
          </ac:spMkLst>
        </pc:spChg>
        <pc:spChg chg="mod">
          <ac:chgData name="Barnes, Colin - Head of Improvement" userId="15c3a23c-46e0-4e30-82e4-86c39ef16831" providerId="ADAL" clId="{626353A3-7651-43B9-8CC1-93E410329C66}" dt="2024-02-01T14:40:36.939" v="6006" actId="20577"/>
          <ac:spMkLst>
            <pc:docMk/>
            <pc:sldMk cId="2290762733" sldId="735"/>
            <ac:spMk id="5" creationId="{1854D68C-D33D-DF9B-2360-AC9A3E2AFD73}"/>
          </ac:spMkLst>
        </pc:spChg>
        <pc:spChg chg="del">
          <ac:chgData name="Barnes, Colin - Head of Improvement" userId="15c3a23c-46e0-4e30-82e4-86c39ef16831" providerId="ADAL" clId="{626353A3-7651-43B9-8CC1-93E410329C66}" dt="2024-02-01T14:40:41.471" v="6007" actId="21"/>
          <ac:spMkLst>
            <pc:docMk/>
            <pc:sldMk cId="2290762733" sldId="735"/>
            <ac:spMk id="6" creationId="{3465EE48-2C98-F97A-D326-5F0BC84ADC1F}"/>
          </ac:spMkLst>
        </pc:spChg>
        <pc:picChg chg="add mod modCrop">
          <ac:chgData name="Barnes, Colin - Head of Improvement" userId="15c3a23c-46e0-4e30-82e4-86c39ef16831" providerId="ADAL" clId="{626353A3-7651-43B9-8CC1-93E410329C66}" dt="2024-02-01T14:54:08.168" v="7125" actId="14100"/>
          <ac:picMkLst>
            <pc:docMk/>
            <pc:sldMk cId="2290762733" sldId="735"/>
            <ac:picMk id="8" creationId="{3A749F83-89C8-73CD-521F-686D3A2A7255}"/>
          </ac:picMkLst>
        </pc:picChg>
      </pc:sldChg>
      <pc:sldChg chg="addSp delSp modSp new mod">
        <pc:chgData name="Barnes, Colin - Head of Improvement" userId="15c3a23c-46e0-4e30-82e4-86c39ef16831" providerId="ADAL" clId="{626353A3-7651-43B9-8CC1-93E410329C66}" dt="2024-02-01T14:03:45.856" v="3475" actId="27636"/>
        <pc:sldMkLst>
          <pc:docMk/>
          <pc:sldMk cId="4175763348" sldId="736"/>
        </pc:sldMkLst>
        <pc:spChg chg="mod">
          <ac:chgData name="Barnes, Colin - Head of Improvement" userId="15c3a23c-46e0-4e30-82e4-86c39ef16831" providerId="ADAL" clId="{626353A3-7651-43B9-8CC1-93E410329C66}" dt="2024-02-01T14:01:19.578" v="3418" actId="20577"/>
          <ac:spMkLst>
            <pc:docMk/>
            <pc:sldMk cId="4175763348" sldId="736"/>
            <ac:spMk id="2" creationId="{46FB0DC1-D05D-D7CE-3E6B-6BBB65C1F710}"/>
          </ac:spMkLst>
        </pc:spChg>
        <pc:spChg chg="del mod">
          <ac:chgData name="Barnes, Colin - Head of Improvement" userId="15c3a23c-46e0-4e30-82e4-86c39ef16831" providerId="ADAL" clId="{626353A3-7651-43B9-8CC1-93E410329C66}" dt="2024-02-01T13:59:43.798" v="3182" actId="21"/>
          <ac:spMkLst>
            <pc:docMk/>
            <pc:sldMk cId="4175763348" sldId="736"/>
            <ac:spMk id="3" creationId="{ABFE7226-0F2C-6968-D3C5-06CF9772F154}"/>
          </ac:spMkLst>
        </pc:spChg>
        <pc:spChg chg="mod">
          <ac:chgData name="Barnes, Colin - Head of Improvement" userId="15c3a23c-46e0-4e30-82e4-86c39ef16831" providerId="ADAL" clId="{626353A3-7651-43B9-8CC1-93E410329C66}" dt="2024-02-01T14:03:45.856" v="3475" actId="27636"/>
          <ac:spMkLst>
            <pc:docMk/>
            <pc:sldMk cId="4175763348" sldId="736"/>
            <ac:spMk id="4" creationId="{140F7064-73E4-6174-F505-EF8155E895A6}"/>
          </ac:spMkLst>
        </pc:spChg>
        <pc:spChg chg="del mod">
          <ac:chgData name="Barnes, Colin - Head of Improvement" userId="15c3a23c-46e0-4e30-82e4-86c39ef16831" providerId="ADAL" clId="{626353A3-7651-43B9-8CC1-93E410329C66}" dt="2024-02-01T14:00:39.562" v="3382" actId="21"/>
          <ac:spMkLst>
            <pc:docMk/>
            <pc:sldMk cId="4175763348" sldId="736"/>
            <ac:spMk id="5" creationId="{2785326D-614A-4F76-3447-2F977BC1F8EA}"/>
          </ac:spMkLst>
        </pc:spChg>
        <pc:spChg chg="del">
          <ac:chgData name="Barnes, Colin - Head of Improvement" userId="15c3a23c-46e0-4e30-82e4-86c39ef16831" providerId="ADAL" clId="{626353A3-7651-43B9-8CC1-93E410329C66}" dt="2024-02-01T13:11:09.137" v="2938"/>
          <ac:spMkLst>
            <pc:docMk/>
            <pc:sldMk cId="4175763348" sldId="736"/>
            <ac:spMk id="6" creationId="{25365824-A3FB-3343-8099-739700A5FF97}"/>
          </ac:spMkLst>
        </pc:spChg>
        <pc:spChg chg="add del mod">
          <ac:chgData name="Barnes, Colin - Head of Improvement" userId="15c3a23c-46e0-4e30-82e4-86c39ef16831" providerId="ADAL" clId="{626353A3-7651-43B9-8CC1-93E410329C66}" dt="2024-02-01T14:00:46.944" v="3383" actId="21"/>
          <ac:spMkLst>
            <pc:docMk/>
            <pc:sldMk cId="4175763348" sldId="736"/>
            <ac:spMk id="9" creationId="{B745ED1E-4C92-AF8D-D3A5-241A9997250D}"/>
          </ac:spMkLst>
        </pc:spChg>
        <pc:picChg chg="add del mod">
          <ac:chgData name="Barnes, Colin - Head of Improvement" userId="15c3a23c-46e0-4e30-82e4-86c39ef16831" providerId="ADAL" clId="{626353A3-7651-43B9-8CC1-93E410329C66}" dt="2024-02-01T13:11:17.015" v="2964" actId="21"/>
          <ac:picMkLst>
            <pc:docMk/>
            <pc:sldMk cId="4175763348" sldId="736"/>
            <ac:picMk id="7" creationId="{41BDBF47-94BA-53B3-1562-2B01C1806577}"/>
          </ac:picMkLst>
        </pc:picChg>
        <pc:picChg chg="add mod">
          <ac:chgData name="Barnes, Colin - Head of Improvement" userId="15c3a23c-46e0-4e30-82e4-86c39ef16831" providerId="ADAL" clId="{626353A3-7651-43B9-8CC1-93E410329C66}" dt="2024-02-01T14:03:27.381" v="3473" actId="1076"/>
          <ac:picMkLst>
            <pc:docMk/>
            <pc:sldMk cId="4175763348" sldId="736"/>
            <ac:picMk id="1026" creationId="{DF115A62-1701-AD8F-9967-8C0F03F25A2E}"/>
          </ac:picMkLst>
        </pc:picChg>
      </pc:sldChg>
      <pc:sldChg chg="addSp delSp modSp new mod">
        <pc:chgData name="Barnes, Colin - Head of Improvement" userId="15c3a23c-46e0-4e30-82e4-86c39ef16831" providerId="ADAL" clId="{626353A3-7651-43B9-8CC1-93E410329C66}" dt="2024-02-12T13:18:41.401" v="8282" actId="255"/>
        <pc:sldMkLst>
          <pc:docMk/>
          <pc:sldMk cId="936550597" sldId="737"/>
        </pc:sldMkLst>
        <pc:spChg chg="mod">
          <ac:chgData name="Barnes, Colin - Head of Improvement" userId="15c3a23c-46e0-4e30-82e4-86c39ef16831" providerId="ADAL" clId="{626353A3-7651-43B9-8CC1-93E410329C66}" dt="2024-02-01T13:12:21.311" v="2989" actId="1076"/>
          <ac:spMkLst>
            <pc:docMk/>
            <pc:sldMk cId="936550597" sldId="737"/>
            <ac:spMk id="2" creationId="{52A957B4-0BD8-A72E-0762-BB96E9B6C0BF}"/>
          </ac:spMkLst>
        </pc:spChg>
        <pc:spChg chg="del mod">
          <ac:chgData name="Barnes, Colin - Head of Improvement" userId="15c3a23c-46e0-4e30-82e4-86c39ef16831" providerId="ADAL" clId="{626353A3-7651-43B9-8CC1-93E410329C66}" dt="2024-02-01T14:34:13.603" v="5214" actId="21"/>
          <ac:spMkLst>
            <pc:docMk/>
            <pc:sldMk cId="936550597" sldId="737"/>
            <ac:spMk id="3" creationId="{10B071FA-3A0A-B276-7D4C-E1E69E0154AE}"/>
          </ac:spMkLst>
        </pc:spChg>
        <pc:spChg chg="mod">
          <ac:chgData name="Barnes, Colin - Head of Improvement" userId="15c3a23c-46e0-4e30-82e4-86c39ef16831" providerId="ADAL" clId="{626353A3-7651-43B9-8CC1-93E410329C66}" dt="2024-02-12T13:18:41.401" v="8282" actId="255"/>
          <ac:spMkLst>
            <pc:docMk/>
            <pc:sldMk cId="936550597" sldId="737"/>
            <ac:spMk id="4" creationId="{13F9958A-ED04-0855-E261-2B3DCF5C7B24}"/>
          </ac:spMkLst>
        </pc:spChg>
        <pc:spChg chg="del mod">
          <ac:chgData name="Barnes, Colin - Head of Improvement" userId="15c3a23c-46e0-4e30-82e4-86c39ef16831" providerId="ADAL" clId="{626353A3-7651-43B9-8CC1-93E410329C66}" dt="2024-02-01T14:34:57.248" v="5382" actId="21"/>
          <ac:spMkLst>
            <pc:docMk/>
            <pc:sldMk cId="936550597" sldId="737"/>
            <ac:spMk id="5" creationId="{6FC72EA6-76D9-D444-859C-F98E681A442A}"/>
          </ac:spMkLst>
        </pc:spChg>
        <pc:spChg chg="del">
          <ac:chgData name="Barnes, Colin - Head of Improvement" userId="15c3a23c-46e0-4e30-82e4-86c39ef16831" providerId="ADAL" clId="{626353A3-7651-43B9-8CC1-93E410329C66}" dt="2024-02-01T14:35:01.135" v="5383" actId="21"/>
          <ac:spMkLst>
            <pc:docMk/>
            <pc:sldMk cId="936550597" sldId="737"/>
            <ac:spMk id="6" creationId="{F9A8A56C-81C5-FF66-6386-AAB50E7A3DC0}"/>
          </ac:spMkLst>
        </pc:spChg>
        <pc:picChg chg="add mod modCrop">
          <ac:chgData name="Barnes, Colin - Head of Improvement" userId="15c3a23c-46e0-4e30-82e4-86c39ef16831" providerId="ADAL" clId="{626353A3-7651-43B9-8CC1-93E410329C66}" dt="2024-02-01T14:37:10.631" v="5709" actId="1076"/>
          <ac:picMkLst>
            <pc:docMk/>
            <pc:sldMk cId="936550597" sldId="737"/>
            <ac:picMk id="8" creationId="{825C9205-4D7F-309B-4704-E95F10CA3FEB}"/>
          </ac:picMkLst>
        </pc:picChg>
      </pc:sldChg>
      <pc:sldChg chg="addSp delSp modSp new mod">
        <pc:chgData name="Barnes, Colin - Head of Improvement" userId="15c3a23c-46e0-4e30-82e4-86c39ef16831" providerId="ADAL" clId="{626353A3-7651-43B9-8CC1-93E410329C66}" dt="2024-02-12T13:18:17.214" v="8281" actId="1076"/>
        <pc:sldMkLst>
          <pc:docMk/>
          <pc:sldMk cId="3584452959" sldId="738"/>
        </pc:sldMkLst>
        <pc:spChg chg="mod">
          <ac:chgData name="Barnes, Colin - Head of Improvement" userId="15c3a23c-46e0-4e30-82e4-86c39ef16831" providerId="ADAL" clId="{626353A3-7651-43B9-8CC1-93E410329C66}" dt="2024-02-12T13:18:08.614" v="8278" actId="20577"/>
          <ac:spMkLst>
            <pc:docMk/>
            <pc:sldMk cId="3584452959" sldId="738"/>
            <ac:spMk id="2" creationId="{40B5610C-33F8-E2A5-A731-9A371D6DC9C3}"/>
          </ac:spMkLst>
        </pc:spChg>
        <pc:spChg chg="del">
          <ac:chgData name="Barnes, Colin - Head of Improvement" userId="15c3a23c-46e0-4e30-82e4-86c39ef16831" providerId="ADAL" clId="{626353A3-7651-43B9-8CC1-93E410329C66}" dt="2024-02-01T14:16:56.378" v="4870" actId="21"/>
          <ac:spMkLst>
            <pc:docMk/>
            <pc:sldMk cId="3584452959" sldId="738"/>
            <ac:spMk id="3" creationId="{CD8E7DB2-C09F-B6A5-B9D0-B972996C049A}"/>
          </ac:spMkLst>
        </pc:spChg>
        <pc:spChg chg="del">
          <ac:chgData name="Barnes, Colin - Head of Improvement" userId="15c3a23c-46e0-4e30-82e4-86c39ef16831" providerId="ADAL" clId="{626353A3-7651-43B9-8CC1-93E410329C66}" dt="2024-02-01T14:17:00.538" v="4871" actId="21"/>
          <ac:spMkLst>
            <pc:docMk/>
            <pc:sldMk cId="3584452959" sldId="738"/>
            <ac:spMk id="4" creationId="{4B42EF29-8FD6-2B5B-844C-8B94156C1A6A}"/>
          </ac:spMkLst>
        </pc:spChg>
        <pc:spChg chg="mod">
          <ac:chgData name="Barnes, Colin - Head of Improvement" userId="15c3a23c-46e0-4e30-82e4-86c39ef16831" providerId="ADAL" clId="{626353A3-7651-43B9-8CC1-93E410329C66}" dt="2024-02-12T13:18:17.214" v="8281" actId="1076"/>
          <ac:spMkLst>
            <pc:docMk/>
            <pc:sldMk cId="3584452959" sldId="738"/>
            <ac:spMk id="5" creationId="{686B6685-F989-9A2A-E376-50FE61A6F965}"/>
          </ac:spMkLst>
        </pc:spChg>
        <pc:spChg chg="del">
          <ac:chgData name="Barnes, Colin - Head of Improvement" userId="15c3a23c-46e0-4e30-82e4-86c39ef16831" providerId="ADAL" clId="{626353A3-7651-43B9-8CC1-93E410329C66}" dt="2024-02-01T14:19:49.409" v="5098" actId="21"/>
          <ac:spMkLst>
            <pc:docMk/>
            <pc:sldMk cId="3584452959" sldId="738"/>
            <ac:spMk id="6" creationId="{28897AD5-9C14-D32C-FD34-EA94902B71EF}"/>
          </ac:spMkLst>
        </pc:spChg>
        <pc:picChg chg="add mod modCrop">
          <ac:chgData name="Barnes, Colin - Head of Improvement" userId="15c3a23c-46e0-4e30-82e4-86c39ef16831" providerId="ADAL" clId="{626353A3-7651-43B9-8CC1-93E410329C66}" dt="2024-02-12T13:18:16.386" v="8280" actId="14100"/>
          <ac:picMkLst>
            <pc:docMk/>
            <pc:sldMk cId="3584452959" sldId="738"/>
            <ac:picMk id="8" creationId="{01F0DA32-BEE4-A9DE-AF4B-B7812D58DC94}"/>
          </ac:picMkLst>
        </pc:picChg>
        <pc:picChg chg="add mod modCrop">
          <ac:chgData name="Barnes, Colin - Head of Improvement" userId="15c3a23c-46e0-4e30-82e4-86c39ef16831" providerId="ADAL" clId="{626353A3-7651-43B9-8CC1-93E410329C66}" dt="2024-02-01T14:30:02.080" v="5157" actId="1076"/>
          <ac:picMkLst>
            <pc:docMk/>
            <pc:sldMk cId="3584452959" sldId="738"/>
            <ac:picMk id="10" creationId="{76A2BBCD-87BB-7BAE-1133-F0C19EE6C136}"/>
          </ac:picMkLst>
        </pc:picChg>
        <pc:picChg chg="add mod modCrop">
          <ac:chgData name="Barnes, Colin - Head of Improvement" userId="15c3a23c-46e0-4e30-82e4-86c39ef16831" providerId="ADAL" clId="{626353A3-7651-43B9-8CC1-93E410329C66}" dt="2024-02-01T14:30:11.570" v="5162" actId="1076"/>
          <ac:picMkLst>
            <pc:docMk/>
            <pc:sldMk cId="3584452959" sldId="738"/>
            <ac:picMk id="12" creationId="{36BD7FC1-ACE8-82D6-C926-B763489974FB}"/>
          </ac:picMkLst>
        </pc:picChg>
        <pc:picChg chg="add mod">
          <ac:chgData name="Barnes, Colin - Head of Improvement" userId="15c3a23c-46e0-4e30-82e4-86c39ef16831" providerId="ADAL" clId="{626353A3-7651-43B9-8CC1-93E410329C66}" dt="2024-02-01T14:30:04.153" v="5159" actId="1076"/>
          <ac:picMkLst>
            <pc:docMk/>
            <pc:sldMk cId="3584452959" sldId="738"/>
            <ac:picMk id="13" creationId="{6E9C84D7-86F2-47CD-91E2-2C66CC48D4AA}"/>
          </ac:picMkLst>
        </pc:picChg>
      </pc:sldChg>
      <pc:sldChg chg="addSp delSp modSp add mod">
        <pc:chgData name="Barnes, Colin - Head of Improvement" userId="15c3a23c-46e0-4e30-82e4-86c39ef16831" providerId="ADAL" clId="{626353A3-7651-43B9-8CC1-93E410329C66}" dt="2024-02-12T13:20:47.197" v="8362" actId="20577"/>
        <pc:sldMkLst>
          <pc:docMk/>
          <pc:sldMk cId="1629303332" sldId="739"/>
        </pc:sldMkLst>
        <pc:spChg chg="mod">
          <ac:chgData name="Barnes, Colin - Head of Improvement" userId="15c3a23c-46e0-4e30-82e4-86c39ef16831" providerId="ADAL" clId="{626353A3-7651-43B9-8CC1-93E410329C66}" dt="2024-02-12T13:20:47.197" v="8362" actId="20577"/>
          <ac:spMkLst>
            <pc:docMk/>
            <pc:sldMk cId="1629303332" sldId="739"/>
            <ac:spMk id="4" creationId="{F5A8F643-3C43-3061-7C75-8F213CF725C6}"/>
          </ac:spMkLst>
        </pc:spChg>
        <pc:picChg chg="add mod">
          <ac:chgData name="Barnes, Colin - Head of Improvement" userId="15c3a23c-46e0-4e30-82e4-86c39ef16831" providerId="ADAL" clId="{626353A3-7651-43B9-8CC1-93E410329C66}" dt="2024-02-12T13:19:45.368" v="8287" actId="14100"/>
          <ac:picMkLst>
            <pc:docMk/>
            <pc:sldMk cId="1629303332" sldId="739"/>
            <ac:picMk id="3" creationId="{074B8A98-1335-70E5-89FD-EC5025620714}"/>
          </ac:picMkLst>
        </pc:picChg>
        <pc:picChg chg="add mod">
          <ac:chgData name="Barnes, Colin - Head of Improvement" userId="15c3a23c-46e0-4e30-82e4-86c39ef16831" providerId="ADAL" clId="{626353A3-7651-43B9-8CC1-93E410329C66}" dt="2024-02-12T13:19:42.694" v="8286" actId="14100"/>
          <ac:picMkLst>
            <pc:docMk/>
            <pc:sldMk cId="1629303332" sldId="739"/>
            <ac:picMk id="5" creationId="{DFF1650D-6B9A-7616-B4C2-8CE68D6141BB}"/>
          </ac:picMkLst>
        </pc:picChg>
        <pc:picChg chg="del">
          <ac:chgData name="Barnes, Colin - Head of Improvement" userId="15c3a23c-46e0-4e30-82e4-86c39ef16831" providerId="ADAL" clId="{626353A3-7651-43B9-8CC1-93E410329C66}" dt="2024-02-12T11:59:12.114" v="8193" actId="21"/>
          <ac:picMkLst>
            <pc:docMk/>
            <pc:sldMk cId="1629303332" sldId="739"/>
            <ac:picMk id="11" creationId="{3377DDBD-B3F1-8CDB-3FE5-6DC463DC6634}"/>
          </ac:picMkLst>
        </pc:picChg>
      </pc:sldChg>
      <pc:sldChg chg="delSp modSp new del mod">
        <pc:chgData name="Barnes, Colin - Head of Improvement" userId="15c3a23c-46e0-4e30-82e4-86c39ef16831" providerId="ADAL" clId="{626353A3-7651-43B9-8CC1-93E410329C66}" dt="2024-02-01T14:34:00.257" v="5213" actId="2696"/>
        <pc:sldMkLst>
          <pc:docMk/>
          <pc:sldMk cId="3719180302" sldId="739"/>
        </pc:sldMkLst>
        <pc:spChg chg="mod">
          <ac:chgData name="Barnes, Colin - Head of Improvement" userId="15c3a23c-46e0-4e30-82e4-86c39ef16831" providerId="ADAL" clId="{626353A3-7651-43B9-8CC1-93E410329C66}" dt="2024-02-01T14:32:58.664" v="5208" actId="1076"/>
          <ac:spMkLst>
            <pc:docMk/>
            <pc:sldMk cId="3719180302" sldId="739"/>
            <ac:spMk id="2" creationId="{70C62CA0-517C-4F26-4A9C-032C6A487A1D}"/>
          </ac:spMkLst>
        </pc:spChg>
        <pc:spChg chg="del">
          <ac:chgData name="Barnes, Colin - Head of Improvement" userId="15c3a23c-46e0-4e30-82e4-86c39ef16831" providerId="ADAL" clId="{626353A3-7651-43B9-8CC1-93E410329C66}" dt="2024-02-01T14:33:01.067" v="5209" actId="21"/>
          <ac:spMkLst>
            <pc:docMk/>
            <pc:sldMk cId="3719180302" sldId="739"/>
            <ac:spMk id="3" creationId="{B21A82E1-30FD-3E73-2F2E-5AA2B6CB7B4F}"/>
          </ac:spMkLst>
        </pc:spChg>
        <pc:spChg chg="del">
          <ac:chgData name="Barnes, Colin - Head of Improvement" userId="15c3a23c-46e0-4e30-82e4-86c39ef16831" providerId="ADAL" clId="{626353A3-7651-43B9-8CC1-93E410329C66}" dt="2024-02-01T14:33:03.977" v="5210" actId="21"/>
          <ac:spMkLst>
            <pc:docMk/>
            <pc:sldMk cId="3719180302" sldId="739"/>
            <ac:spMk id="4" creationId="{8995ED28-B629-13D4-AF27-E28540962006}"/>
          </ac:spMkLst>
        </pc:spChg>
        <pc:spChg chg="del">
          <ac:chgData name="Barnes, Colin - Head of Improvement" userId="15c3a23c-46e0-4e30-82e4-86c39ef16831" providerId="ADAL" clId="{626353A3-7651-43B9-8CC1-93E410329C66}" dt="2024-02-01T14:33:07.717" v="5211" actId="21"/>
          <ac:spMkLst>
            <pc:docMk/>
            <pc:sldMk cId="3719180302" sldId="739"/>
            <ac:spMk id="5" creationId="{DA243A51-3D0E-340D-DE82-2E9AFE9CA0FE}"/>
          </ac:spMkLst>
        </pc:spChg>
        <pc:spChg chg="del">
          <ac:chgData name="Barnes, Colin - Head of Improvement" userId="15c3a23c-46e0-4e30-82e4-86c39ef16831" providerId="ADAL" clId="{626353A3-7651-43B9-8CC1-93E410329C66}" dt="2024-02-01T14:33:12.868" v="5212" actId="21"/>
          <ac:spMkLst>
            <pc:docMk/>
            <pc:sldMk cId="3719180302" sldId="739"/>
            <ac:spMk id="6" creationId="{0E9D230D-9B3C-908D-2F63-072116C9BB16}"/>
          </ac:spMkLst>
        </pc:spChg>
      </pc:sldChg>
      <pc:sldMasterChg chg="del delSldLayout">
        <pc:chgData name="Barnes, Colin - Head of Improvement" userId="15c3a23c-46e0-4e30-82e4-86c39ef16831" providerId="ADAL" clId="{626353A3-7651-43B9-8CC1-93E410329C66}" dt="2024-02-01T14:25:09.293" v="5138" actId="2696"/>
        <pc:sldMasterMkLst>
          <pc:docMk/>
          <pc:sldMasterMk cId="2796037504" sldId="2147483666"/>
        </pc:sldMasterMkLst>
        <pc:sldLayoutChg chg="del">
          <pc:chgData name="Barnes, Colin - Head of Improvement" userId="15c3a23c-46e0-4e30-82e4-86c39ef16831" providerId="ADAL" clId="{626353A3-7651-43B9-8CC1-93E410329C66}" dt="2024-02-01T14:25:09.293" v="5138" actId="2696"/>
          <pc:sldLayoutMkLst>
            <pc:docMk/>
            <pc:sldMasterMk cId="2796037504" sldId="2147483666"/>
            <pc:sldLayoutMk cId="3527454607" sldId="2147483667"/>
          </pc:sldLayoutMkLst>
        </pc:sldLayoutChg>
        <pc:sldLayoutChg chg="del">
          <pc:chgData name="Barnes, Colin - Head of Improvement" userId="15c3a23c-46e0-4e30-82e4-86c39ef16831" providerId="ADAL" clId="{626353A3-7651-43B9-8CC1-93E410329C66}" dt="2024-02-01T14:25:09.293" v="5138" actId="2696"/>
          <pc:sldLayoutMkLst>
            <pc:docMk/>
            <pc:sldMasterMk cId="2796037504" sldId="2147483666"/>
            <pc:sldLayoutMk cId="540880008" sldId="2147483668"/>
          </pc:sldLayoutMkLst>
        </pc:sldLayoutChg>
        <pc:sldLayoutChg chg="del">
          <pc:chgData name="Barnes, Colin - Head of Improvement" userId="15c3a23c-46e0-4e30-82e4-86c39ef16831" providerId="ADAL" clId="{626353A3-7651-43B9-8CC1-93E410329C66}" dt="2024-02-01T14:25:09.293" v="5138" actId="2696"/>
          <pc:sldLayoutMkLst>
            <pc:docMk/>
            <pc:sldMasterMk cId="2796037504" sldId="2147483666"/>
            <pc:sldLayoutMk cId="1475468827" sldId="2147483669"/>
          </pc:sldLayoutMkLst>
        </pc:sldLayoutChg>
        <pc:sldLayoutChg chg="del">
          <pc:chgData name="Barnes, Colin - Head of Improvement" userId="15c3a23c-46e0-4e30-82e4-86c39ef16831" providerId="ADAL" clId="{626353A3-7651-43B9-8CC1-93E410329C66}" dt="2024-02-01T14:25:09.293" v="5138" actId="2696"/>
          <pc:sldLayoutMkLst>
            <pc:docMk/>
            <pc:sldMasterMk cId="2796037504" sldId="2147483666"/>
            <pc:sldLayoutMk cId="2699702802" sldId="2147483670"/>
          </pc:sldLayoutMkLst>
        </pc:sldLayoutChg>
        <pc:sldLayoutChg chg="del">
          <pc:chgData name="Barnes, Colin - Head of Improvement" userId="15c3a23c-46e0-4e30-82e4-86c39ef16831" providerId="ADAL" clId="{626353A3-7651-43B9-8CC1-93E410329C66}" dt="2024-02-01T14:25:09.293" v="5138" actId="2696"/>
          <pc:sldLayoutMkLst>
            <pc:docMk/>
            <pc:sldMasterMk cId="2796037504" sldId="2147483666"/>
            <pc:sldLayoutMk cId="2009053818" sldId="2147483671"/>
          </pc:sldLayoutMkLst>
        </pc:sldLayoutChg>
        <pc:sldLayoutChg chg="del">
          <pc:chgData name="Barnes, Colin - Head of Improvement" userId="15c3a23c-46e0-4e30-82e4-86c39ef16831" providerId="ADAL" clId="{626353A3-7651-43B9-8CC1-93E410329C66}" dt="2024-02-01T14:25:09.293" v="5138" actId="2696"/>
          <pc:sldLayoutMkLst>
            <pc:docMk/>
            <pc:sldMasterMk cId="2796037504" sldId="2147483666"/>
            <pc:sldLayoutMk cId="977969924" sldId="2147483672"/>
          </pc:sldLayoutMkLst>
        </pc:sldLayoutChg>
        <pc:sldLayoutChg chg="del">
          <pc:chgData name="Barnes, Colin - Head of Improvement" userId="15c3a23c-46e0-4e30-82e4-86c39ef16831" providerId="ADAL" clId="{626353A3-7651-43B9-8CC1-93E410329C66}" dt="2024-02-01T14:25:09.293" v="5138" actId="2696"/>
          <pc:sldLayoutMkLst>
            <pc:docMk/>
            <pc:sldMasterMk cId="2796037504" sldId="2147483666"/>
            <pc:sldLayoutMk cId="3442378525" sldId="2147483673"/>
          </pc:sldLayoutMkLst>
        </pc:sldLayoutChg>
        <pc:sldLayoutChg chg="del">
          <pc:chgData name="Barnes, Colin - Head of Improvement" userId="15c3a23c-46e0-4e30-82e4-86c39ef16831" providerId="ADAL" clId="{626353A3-7651-43B9-8CC1-93E410329C66}" dt="2024-02-01T14:25:09.293" v="5138" actId="2696"/>
          <pc:sldLayoutMkLst>
            <pc:docMk/>
            <pc:sldMasterMk cId="2796037504" sldId="2147483666"/>
            <pc:sldLayoutMk cId="2324796929" sldId="2147483674"/>
          </pc:sldLayoutMkLst>
        </pc:sldLayoutChg>
        <pc:sldLayoutChg chg="del">
          <pc:chgData name="Barnes, Colin - Head of Improvement" userId="15c3a23c-46e0-4e30-82e4-86c39ef16831" providerId="ADAL" clId="{626353A3-7651-43B9-8CC1-93E410329C66}" dt="2024-02-01T14:25:09.293" v="5138" actId="2696"/>
          <pc:sldLayoutMkLst>
            <pc:docMk/>
            <pc:sldMasterMk cId="2796037504" sldId="2147483666"/>
            <pc:sldLayoutMk cId="2411716103" sldId="2147483675"/>
          </pc:sldLayoutMkLst>
        </pc:sldLayoutChg>
        <pc:sldLayoutChg chg="del">
          <pc:chgData name="Barnes, Colin - Head of Improvement" userId="15c3a23c-46e0-4e30-82e4-86c39ef16831" providerId="ADAL" clId="{626353A3-7651-43B9-8CC1-93E410329C66}" dt="2024-02-01T14:25:09.293" v="5138" actId="2696"/>
          <pc:sldLayoutMkLst>
            <pc:docMk/>
            <pc:sldMasterMk cId="2796037504" sldId="2147483666"/>
            <pc:sldLayoutMk cId="2919196026" sldId="2147483676"/>
          </pc:sldLayoutMkLst>
        </pc:sldLayoutChg>
        <pc:sldLayoutChg chg="del">
          <pc:chgData name="Barnes, Colin - Head of Improvement" userId="15c3a23c-46e0-4e30-82e4-86c39ef16831" providerId="ADAL" clId="{626353A3-7651-43B9-8CC1-93E410329C66}" dt="2024-02-01T14:25:09.293" v="5138" actId="2696"/>
          <pc:sldLayoutMkLst>
            <pc:docMk/>
            <pc:sldMasterMk cId="2796037504" sldId="2147483666"/>
            <pc:sldLayoutMk cId="1843388410" sldId="214748367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D70470-230D-4B5B-9E2B-8DFFAB8C3551}" type="datetimeFigureOut">
              <a:rPr lang="en-GB" smtClean="0"/>
              <a:t>12/02/2024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D4CE85-5A35-41F6-B2E3-420D1559A8CA}" type="slidenum">
              <a:rPr lang="en-GB" smtClean="0"/>
              <a:t>‹#›</a:t>
            </a:fld>
            <a:endParaRPr lang="en-GB"/>
          </a:p>
        </p:txBody>
      </p:sp>
    </p:spTree>
    <p:extLst>
      <p:ext uri="{BB962C8B-B14F-4D97-AF65-F5344CB8AC3E}">
        <p14:creationId xmlns:p14="http://schemas.microsoft.com/office/powerpoint/2010/main" val="23309448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bit like national audit benchmarking – compare</a:t>
            </a:r>
            <a:r>
              <a:rPr lang="en-GB" baseline="0" dirty="0"/>
              <a:t> the context</a:t>
            </a:r>
            <a:endParaRPr lang="en-GB" dirty="0"/>
          </a:p>
        </p:txBody>
      </p:sp>
    </p:spTree>
    <p:extLst>
      <p:ext uri="{BB962C8B-B14F-4D97-AF65-F5344CB8AC3E}">
        <p14:creationId xmlns:p14="http://schemas.microsoft.com/office/powerpoint/2010/main" val="2126736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brand – an entity</a:t>
            </a:r>
            <a:r>
              <a:rPr lang="en-GB" baseline="0" dirty="0"/>
              <a:t> to hang things on. Physical space, name, place, uniform, colour code, recognisable material. </a:t>
            </a:r>
            <a:endParaRPr lang="en-GB" dirty="0"/>
          </a:p>
        </p:txBody>
      </p:sp>
    </p:spTree>
    <p:extLst>
      <p:ext uri="{BB962C8B-B14F-4D97-AF65-F5344CB8AC3E}">
        <p14:creationId xmlns:p14="http://schemas.microsoft.com/office/powerpoint/2010/main" val="3836332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At the academy are services are very much integrated, many of our services cross over, for example there may be learning coming out of an audit that can become a QI initiative</a:t>
            </a:r>
          </a:p>
          <a:p>
            <a:r>
              <a:rPr lang="en-GB" dirty="0"/>
              <a:t>Library &amp; Knowledge – what is already known</a:t>
            </a:r>
          </a:p>
          <a:p>
            <a:r>
              <a:rPr lang="en-GB" dirty="0"/>
              <a:t>People participation – how do we involves patients in everything we do</a:t>
            </a:r>
          </a:p>
          <a:p>
            <a:r>
              <a:rPr lang="en-GB" dirty="0"/>
              <a:t>Audit – what are we currently doing</a:t>
            </a:r>
          </a:p>
          <a:p>
            <a:r>
              <a:rPr lang="en-GB" dirty="0"/>
              <a:t>Evaluation – what difference does it make, what do people want</a:t>
            </a:r>
          </a:p>
          <a:p>
            <a:r>
              <a:rPr lang="en-GB" dirty="0"/>
              <a:t>Quality Improvement – how do we make things better</a:t>
            </a:r>
          </a:p>
          <a:p>
            <a:r>
              <a:rPr lang="en-GB" dirty="0"/>
              <a:t>Research – What is new</a:t>
            </a:r>
          </a:p>
          <a:p>
            <a:r>
              <a:rPr lang="en-GB" dirty="0"/>
              <a:t>Innovation – dragons den, supporting people</a:t>
            </a:r>
          </a:p>
        </p:txBody>
      </p:sp>
      <p:sp>
        <p:nvSpPr>
          <p:cNvPr id="4" name="Slide Number Placeholder 3"/>
          <p:cNvSpPr>
            <a:spLocks noGrp="1"/>
          </p:cNvSpPr>
          <p:nvPr>
            <p:ph type="sldNum" sz="quarter" idx="5"/>
          </p:nvPr>
        </p:nvSpPr>
        <p:spPr/>
        <p:txBody>
          <a:bodyPr/>
          <a:lstStyle/>
          <a:p>
            <a:pPr marL="0" marR="0" lvl="0" indent="0" algn="ctr" defTabSz="821531" rtl="0" eaLnBrk="1" fontAlgn="auto" latinLnBrk="0" hangingPunct="0">
              <a:lnSpc>
                <a:spcPct val="100000"/>
              </a:lnSpc>
              <a:spcBef>
                <a:spcPts val="0"/>
              </a:spcBef>
              <a:spcAft>
                <a:spcPts val="0"/>
              </a:spcAft>
              <a:buClrTx/>
              <a:buSzTx/>
              <a:buFontTx/>
              <a:buNone/>
              <a:tabLst/>
              <a:defRPr/>
            </a:pPr>
            <a:fld id="{33A8144B-3DBF-41AD-B81B-C83E11E0E802}" type="slidenum">
              <a:rPr kumimoji="0" lang="en-GB" sz="3200" b="1" i="0" u="none" strike="noStrike" kern="0" cap="none" spc="0" normalizeH="0" baseline="0" noProof="0" smtClean="0">
                <a:ln>
                  <a:noFill/>
                </a:ln>
                <a:solidFill>
                  <a:srgbClr val="000000"/>
                </a:solidFill>
                <a:effectLst/>
                <a:uLnTx/>
                <a:uFillTx/>
                <a:latin typeface="Helvetica Neue"/>
                <a:sym typeface="Helvetica Neue"/>
              </a:rPr>
              <a:pPr marL="0" marR="0" lvl="0" indent="0" algn="ctr" defTabSz="821531" rtl="0" eaLnBrk="1" fontAlgn="auto" latinLnBrk="0" hangingPunct="0">
                <a:lnSpc>
                  <a:spcPct val="100000"/>
                </a:lnSpc>
                <a:spcBef>
                  <a:spcPts val="0"/>
                </a:spcBef>
                <a:spcAft>
                  <a:spcPts val="0"/>
                </a:spcAft>
                <a:buClrTx/>
                <a:buSzTx/>
                <a:buFontTx/>
                <a:buNone/>
                <a:tabLst/>
                <a:defRPr/>
              </a:pPr>
              <a:t>7</a:t>
            </a:fld>
            <a:endParaRPr kumimoji="0" lang="en-GB" sz="3200" b="1" i="0" u="none" strike="noStrike" kern="0" cap="none" spc="0" normalizeH="0" baseline="0" noProof="0">
              <a:ln>
                <a:noFill/>
              </a:ln>
              <a:solidFill>
                <a:srgbClr val="000000"/>
              </a:solidFill>
              <a:effectLst/>
              <a:uLnTx/>
              <a:uFillTx/>
              <a:latin typeface="Helvetica Neue"/>
              <a:sym typeface="Helvetica Neue"/>
            </a:endParaRPr>
          </a:p>
        </p:txBody>
      </p:sp>
    </p:spTree>
    <p:extLst>
      <p:ext uri="{BB962C8B-B14F-4D97-AF65-F5344CB8AC3E}">
        <p14:creationId xmlns:p14="http://schemas.microsoft.com/office/powerpoint/2010/main" val="1698330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Researcher development programme</a:t>
            </a:r>
          </a:p>
          <a:p>
            <a:r>
              <a:rPr lang="en-GB" dirty="0"/>
              <a:t>QI practitioner, foundation, HWL’s, Green</a:t>
            </a:r>
          </a:p>
          <a:p>
            <a:r>
              <a:rPr lang="en-GB" dirty="0"/>
              <a:t>Qi Leaders and academics</a:t>
            </a:r>
          </a:p>
          <a:p>
            <a:r>
              <a:rPr lang="en-GB" dirty="0"/>
              <a:t>Website, can find all resources and links to useful websites</a:t>
            </a:r>
          </a:p>
          <a:p>
            <a:r>
              <a:rPr lang="en-GB" dirty="0"/>
              <a:t>Have a research or QI idea, then please contact us</a:t>
            </a:r>
          </a:p>
        </p:txBody>
      </p:sp>
      <p:sp>
        <p:nvSpPr>
          <p:cNvPr id="4" name="Slide Number Placeholder 3"/>
          <p:cNvSpPr>
            <a:spLocks noGrp="1"/>
          </p:cNvSpPr>
          <p:nvPr>
            <p:ph type="sldNum" sz="quarter" idx="5"/>
          </p:nvPr>
        </p:nvSpPr>
        <p:spPr/>
        <p:txBody>
          <a:bodyPr/>
          <a:lstStyle/>
          <a:p>
            <a:pPr marL="0" marR="0" lvl="0" indent="0" algn="ctr" defTabSz="821531" rtl="0" eaLnBrk="1" fontAlgn="auto" latinLnBrk="0" hangingPunct="0">
              <a:lnSpc>
                <a:spcPct val="100000"/>
              </a:lnSpc>
              <a:spcBef>
                <a:spcPts val="0"/>
              </a:spcBef>
              <a:spcAft>
                <a:spcPts val="0"/>
              </a:spcAft>
              <a:buClrTx/>
              <a:buSzTx/>
              <a:buFontTx/>
              <a:buNone/>
              <a:tabLst/>
              <a:defRPr/>
            </a:pPr>
            <a:fld id="{33A8144B-3DBF-41AD-B81B-C83E11E0E802}" type="slidenum">
              <a:rPr kumimoji="0" lang="en-GB" sz="3200" b="1" i="0" u="none" strike="noStrike" kern="0" cap="none" spc="0" normalizeH="0" baseline="0" noProof="0" smtClean="0">
                <a:ln>
                  <a:noFill/>
                </a:ln>
                <a:solidFill>
                  <a:srgbClr val="000000"/>
                </a:solidFill>
                <a:effectLst/>
                <a:uLnTx/>
                <a:uFillTx/>
                <a:latin typeface="Helvetica Neue"/>
                <a:sym typeface="Helvetica Neue"/>
              </a:rPr>
              <a:pPr marL="0" marR="0" lvl="0" indent="0" algn="ctr" defTabSz="821531" rtl="0" eaLnBrk="1" fontAlgn="auto" latinLnBrk="0" hangingPunct="0">
                <a:lnSpc>
                  <a:spcPct val="100000"/>
                </a:lnSpc>
                <a:spcBef>
                  <a:spcPts val="0"/>
                </a:spcBef>
                <a:spcAft>
                  <a:spcPts val="0"/>
                </a:spcAft>
                <a:buClrTx/>
                <a:buSzTx/>
                <a:buFontTx/>
                <a:buNone/>
                <a:tabLst/>
                <a:defRPr/>
              </a:pPr>
              <a:t>8</a:t>
            </a:fld>
            <a:endParaRPr kumimoji="0" lang="en-GB" sz="3200" b="1" i="0" u="none" strike="noStrike" kern="0" cap="none" spc="0" normalizeH="0" baseline="0" noProof="0">
              <a:ln>
                <a:noFill/>
              </a:ln>
              <a:solidFill>
                <a:srgbClr val="000000"/>
              </a:solidFill>
              <a:effectLst/>
              <a:uLnTx/>
              <a:uFillTx/>
              <a:latin typeface="Helvetica Neue"/>
              <a:sym typeface="Helvetica Neue"/>
            </a:endParaRPr>
          </a:p>
        </p:txBody>
      </p:sp>
    </p:spTree>
    <p:extLst>
      <p:ext uri="{BB962C8B-B14F-4D97-AF65-F5344CB8AC3E}">
        <p14:creationId xmlns:p14="http://schemas.microsoft.com/office/powerpoint/2010/main" val="1716375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 name="Title Text"/>
          <p:cNvSpPr txBox="1">
            <a:spLocks noGrp="1"/>
          </p:cNvSpPr>
          <p:nvPr>
            <p:ph type="title"/>
          </p:nvPr>
        </p:nvSpPr>
        <p:spPr>
          <a:xfrm>
            <a:off x="335360" y="1304764"/>
            <a:ext cx="9439672" cy="16648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b">
            <a:normAutofit/>
          </a:bodyPr>
          <a:lstStyle/>
          <a:p>
            <a:r>
              <a:rPr lang="en-US"/>
              <a:t>Click to edit Master title style</a:t>
            </a:r>
            <a:endParaRPr dirty="0"/>
          </a:p>
        </p:txBody>
      </p:sp>
      <p:sp>
        <p:nvSpPr>
          <p:cNvPr id="5" name="Body Level One…"/>
          <p:cNvSpPr txBox="1">
            <a:spLocks noGrp="1"/>
          </p:cNvSpPr>
          <p:nvPr>
            <p:ph idx="1"/>
          </p:nvPr>
        </p:nvSpPr>
        <p:spPr>
          <a:xfrm>
            <a:off x="335360" y="3041030"/>
            <a:ext cx="9439672" cy="7947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ormAutofit/>
          </a:bodyPr>
          <a:lstStyle>
            <a:lvl1pPr>
              <a:defRPr>
                <a:solidFill>
                  <a:srgbClr val="AE2573"/>
                </a:solidFill>
                <a:latin typeface="Calibri" pitchFamily="34" charset="0"/>
                <a:cs typeface="Calibri" pitchFamily="34" charset="0"/>
              </a:defRPr>
            </a:lvl1pPr>
          </a:lstStyle>
          <a:p>
            <a:pPr lvl="0"/>
            <a:r>
              <a:rPr lang="en-US"/>
              <a:t>Click to edit Master text styles</a:t>
            </a:r>
          </a:p>
        </p:txBody>
      </p:sp>
      <p:sp>
        <p:nvSpPr>
          <p:cNvPr id="6" name="Body Level One…"/>
          <p:cNvSpPr txBox="1">
            <a:spLocks noGrp="1"/>
          </p:cNvSpPr>
          <p:nvPr>
            <p:ph idx="10" hasCustomPrompt="1"/>
          </p:nvPr>
        </p:nvSpPr>
        <p:spPr>
          <a:xfrm>
            <a:off x="335360" y="3897052"/>
            <a:ext cx="9439672" cy="7947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ormAutofit/>
          </a:bodyPr>
          <a:lstStyle>
            <a:lvl1pPr algn="l">
              <a:defRPr sz="1800">
                <a:latin typeface="Calibri" pitchFamily="34" charset="0"/>
                <a:cs typeface="Calibri" pitchFamily="34" charset="0"/>
              </a:defRPr>
            </a:lvl1pPr>
          </a:lstStyle>
          <a:p>
            <a:r>
              <a:rPr lang="en-GB" dirty="0"/>
              <a:t>Author</a:t>
            </a:r>
            <a:endParaRPr dirty="0"/>
          </a:p>
        </p:txBody>
      </p:sp>
    </p:spTree>
    <p:extLst>
      <p:ext uri="{BB962C8B-B14F-4D97-AF65-F5344CB8AC3E}">
        <p14:creationId xmlns:p14="http://schemas.microsoft.com/office/powerpoint/2010/main" val="279351752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Photo - Horizontal">
    <p:spTree>
      <p:nvGrpSpPr>
        <p:cNvPr id="1" name=""/>
        <p:cNvGrpSpPr/>
        <p:nvPr/>
      </p:nvGrpSpPr>
      <p:grpSpPr>
        <a:xfrm>
          <a:off x="0" y="0"/>
          <a:ext cx="0" cy="0"/>
          <a:chOff x="0" y="0"/>
          <a:chExt cx="0" cy="0"/>
        </a:xfrm>
      </p:grpSpPr>
      <p:pic>
        <p:nvPicPr>
          <p:cNvPr id="19" name="second-level-bg.jpg" descr="second-level-bg.jpg"/>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4" name="Title Text"/>
          <p:cNvSpPr txBox="1">
            <a:spLocks noGrp="1"/>
          </p:cNvSpPr>
          <p:nvPr>
            <p:ph type="title" hasCustomPrompt="1"/>
          </p:nvPr>
        </p:nvSpPr>
        <p:spPr>
          <a:xfrm>
            <a:off x="335360" y="1268761"/>
            <a:ext cx="9439672" cy="5400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b">
            <a:normAutofit/>
          </a:bodyPr>
          <a:lstStyle>
            <a:lvl1pPr>
              <a:defRPr sz="3750" baseline="0"/>
            </a:lvl1pPr>
          </a:lstStyle>
          <a:p>
            <a:r>
              <a:rPr lang="en-GB" dirty="0"/>
              <a:t>Slide title</a:t>
            </a:r>
            <a:endParaRPr dirty="0"/>
          </a:p>
        </p:txBody>
      </p:sp>
      <p:sp>
        <p:nvSpPr>
          <p:cNvPr id="5" name="Body Level One…"/>
          <p:cNvSpPr txBox="1">
            <a:spLocks noGrp="1"/>
          </p:cNvSpPr>
          <p:nvPr>
            <p:ph idx="1"/>
          </p:nvPr>
        </p:nvSpPr>
        <p:spPr>
          <a:xfrm>
            <a:off x="335360" y="1880828"/>
            <a:ext cx="9439672" cy="4175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ormAutofit/>
          </a:bodyPr>
          <a:lstStyle>
            <a:lvl1pPr algn="l">
              <a:defRPr sz="2200">
                <a:solidFill>
                  <a:srgbClr val="AE2573"/>
                </a:solidFill>
                <a:latin typeface="Calibri" pitchFamily="34" charset="0"/>
                <a:cs typeface="Calibri" pitchFamily="34" charset="0"/>
              </a:defRPr>
            </a:lvl1pPr>
          </a:lstStyle>
          <a:p>
            <a:pPr lvl="0"/>
            <a:r>
              <a:rPr lang="en-US"/>
              <a:t>Click to edit Master text styles</a:t>
            </a:r>
          </a:p>
        </p:txBody>
      </p:sp>
      <p:sp>
        <p:nvSpPr>
          <p:cNvPr id="6" name="Body Level One…"/>
          <p:cNvSpPr txBox="1">
            <a:spLocks noGrp="1"/>
          </p:cNvSpPr>
          <p:nvPr>
            <p:ph idx="10" hasCustomPrompt="1"/>
          </p:nvPr>
        </p:nvSpPr>
        <p:spPr>
          <a:xfrm>
            <a:off x="335360" y="2562249"/>
            <a:ext cx="9439672" cy="3626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ormAutofit/>
          </a:bodyPr>
          <a:lstStyle>
            <a:lvl1pPr algn="l">
              <a:defRPr sz="1800" b="1" baseline="0">
                <a:latin typeface="Calibri" pitchFamily="34" charset="0"/>
                <a:cs typeface="Calibri" pitchFamily="34" charset="0"/>
              </a:defRPr>
            </a:lvl1pPr>
          </a:lstStyle>
          <a:p>
            <a:r>
              <a:rPr lang="en-GB" dirty="0"/>
              <a:t>Para 1</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
        <p:nvSpPr>
          <p:cNvPr id="7" name="Body Level One…"/>
          <p:cNvSpPr txBox="1">
            <a:spLocks noGrp="1"/>
          </p:cNvSpPr>
          <p:nvPr>
            <p:ph idx="11" hasCustomPrompt="1"/>
          </p:nvPr>
        </p:nvSpPr>
        <p:spPr>
          <a:xfrm>
            <a:off x="335360" y="2996952"/>
            <a:ext cx="9439672" cy="3626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ormAutofit/>
          </a:bodyPr>
          <a:lstStyle>
            <a:lvl1pPr algn="l">
              <a:defRPr sz="1800" b="0" baseline="0">
                <a:latin typeface="Calibri" pitchFamily="34" charset="0"/>
                <a:cs typeface="Calibri" pitchFamily="34" charset="0"/>
              </a:defRPr>
            </a:lvl1pPr>
          </a:lstStyle>
          <a:p>
            <a:r>
              <a:rPr lang="en-GB" dirty="0"/>
              <a:t>Para 2</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
        <p:nvSpPr>
          <p:cNvPr id="8" name="Body Level One…"/>
          <p:cNvSpPr txBox="1">
            <a:spLocks noGrp="1"/>
          </p:cNvSpPr>
          <p:nvPr>
            <p:ph idx="12" hasCustomPrompt="1"/>
          </p:nvPr>
        </p:nvSpPr>
        <p:spPr>
          <a:xfrm>
            <a:off x="335360" y="3462349"/>
            <a:ext cx="9439672" cy="4347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ormAutofit/>
          </a:bodyPr>
          <a:lstStyle>
            <a:lvl1pPr marL="285750" indent="-285750" algn="l">
              <a:buFont typeface="Arial" pitchFamily="34" charset="0"/>
              <a:buChar char="•"/>
              <a:defRPr sz="1800" b="0" baseline="0">
                <a:latin typeface="Calibri" pitchFamily="34" charset="0"/>
                <a:cs typeface="Calibri" pitchFamily="34" charset="0"/>
              </a:defRPr>
            </a:lvl1pPr>
            <a:lvl2pPr marL="171450" indent="-171450">
              <a:buFont typeface="Courier New" pitchFamily="49" charset="0"/>
              <a:buChar char="o"/>
              <a:defRPr/>
            </a:lvl2pPr>
          </a:lstStyle>
          <a:p>
            <a:r>
              <a:rPr lang="en-GB" dirty="0"/>
              <a:t>Para 3</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265612406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000" b="1">
                <a:solidFill>
                  <a:srgbClr val="0070C0"/>
                </a:solidFill>
              </a:defRPr>
            </a:lvl1pPr>
          </a:lstStyle>
          <a:p>
            <a:r>
              <a:rPr lang="en-GB" dirty="0"/>
              <a:t>Click to edit Master title style</a:t>
            </a:r>
            <a:endParaRPr lang="en-US" dirty="0"/>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55C51F3-C917-954C-9730-DA27A7119A08}" type="datetimeFigureOut">
              <a:rPr lang="en-US" smtClean="0"/>
              <a:t>2/12/2024</a:t>
            </a:fld>
            <a:endParaRPr lang="en-US" dirty="0"/>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037371" y="6356352"/>
            <a:ext cx="315791" cy="313546"/>
          </a:xfrm>
          <a:prstGeom prst="rect">
            <a:avLst/>
          </a:prstGeom>
        </p:spPr>
        <p:txBody>
          <a:bodyPr/>
          <a:lstStyle/>
          <a:p>
            <a:fld id="{24B4E3C1-4DF5-5C47-AE6D-9B049F985D73}" type="slidenum">
              <a:rPr lang="en-US" smtClean="0"/>
              <a:t>‹#›</a:t>
            </a:fld>
            <a:endParaRPr lang="en-US" dirty="0"/>
          </a:p>
        </p:txBody>
      </p:sp>
    </p:spTree>
    <p:extLst>
      <p:ext uri="{BB962C8B-B14F-4D97-AF65-F5344CB8AC3E}">
        <p14:creationId xmlns:p14="http://schemas.microsoft.com/office/powerpoint/2010/main" val="2743133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DE7A-CBFA-4E02-87B4-12E897411962}"/>
              </a:ext>
            </a:extLst>
          </p:cNvPr>
          <p:cNvSpPr>
            <a:spLocks noGrp="1"/>
          </p:cNvSpPr>
          <p:nvPr>
            <p:ph type="title" hasCustomPrompt="1"/>
          </p:nvPr>
        </p:nvSpPr>
        <p:spPr/>
        <p:txBody>
          <a:bodyPr/>
          <a:lstStyle/>
          <a:p>
            <a:r>
              <a:rPr lang="en-US" dirty="0"/>
              <a:t>Click to edit title</a:t>
            </a:r>
            <a:endParaRPr lang="en-GB" dirty="0"/>
          </a:p>
        </p:txBody>
      </p:sp>
      <p:sp>
        <p:nvSpPr>
          <p:cNvPr id="3" name="Subtitle 2">
            <a:extLst>
              <a:ext uri="{FF2B5EF4-FFF2-40B4-BE49-F238E27FC236}">
                <a16:creationId xmlns:a16="http://schemas.microsoft.com/office/drawing/2014/main" id="{9C134F2F-0334-4137-A437-3AACC28109F8}"/>
              </a:ext>
            </a:extLst>
          </p:cNvPr>
          <p:cNvSpPr>
            <a:spLocks noGrp="1"/>
          </p:cNvSpPr>
          <p:nvPr>
            <p:ph type="subTitle" idx="1" hasCustomPrompt="1"/>
          </p:nvPr>
        </p:nvSpPr>
        <p:spPr>
          <a:xfrm>
            <a:off x="275492" y="2842382"/>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body content</a:t>
            </a:r>
            <a:endParaRPr lang="en-GB" dirty="0"/>
          </a:p>
        </p:txBody>
      </p:sp>
    </p:spTree>
    <p:extLst>
      <p:ext uri="{BB962C8B-B14F-4D97-AF65-F5344CB8AC3E}">
        <p14:creationId xmlns:p14="http://schemas.microsoft.com/office/powerpoint/2010/main" val="2527645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8A0F320-109A-459C-931E-68A7E348F32C}" type="datetimeFigureOut">
              <a:rPr lang="en-GB" smtClean="0">
                <a:solidFill>
                  <a:srgbClr val="000000"/>
                </a:solidFill>
              </a:rPr>
              <a:pPr/>
              <a:t>12/02/2024</a:t>
            </a:fld>
            <a:endParaRPr lang="en-GB">
              <a:solidFill>
                <a:srgbClr val="000000"/>
              </a:solidFill>
            </a:endParaRPr>
          </a:p>
        </p:txBody>
      </p:sp>
      <p:sp>
        <p:nvSpPr>
          <p:cNvPr id="6" name="Footer Placeholder 5"/>
          <p:cNvSpPr>
            <a:spLocks noGrp="1"/>
          </p:cNvSpPr>
          <p:nvPr>
            <p:ph type="ftr" sz="quarter" idx="11"/>
          </p:nvPr>
        </p:nvSpPr>
        <p:spPr/>
        <p:txBody>
          <a:bodyPr/>
          <a:lstStyle/>
          <a:p>
            <a:endParaRPr lang="en-GB">
              <a:solidFill>
                <a:srgbClr val="000000"/>
              </a:solidFill>
            </a:endParaRPr>
          </a:p>
        </p:txBody>
      </p:sp>
      <p:sp>
        <p:nvSpPr>
          <p:cNvPr id="7" name="Slide Number Placeholder 6"/>
          <p:cNvSpPr>
            <a:spLocks noGrp="1"/>
          </p:cNvSpPr>
          <p:nvPr>
            <p:ph type="sldNum" sz="quarter" idx="12"/>
          </p:nvPr>
        </p:nvSpPr>
        <p:spPr>
          <a:xfrm>
            <a:off x="5985418" y="6536533"/>
            <a:ext cx="315791" cy="313546"/>
          </a:xfrm>
        </p:spPr>
        <p:txBody>
          <a:bodyPr/>
          <a:lstStyle/>
          <a:p>
            <a:fld id="{EC2CD67F-7A36-4B8E-9BB6-C73479963021}"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68196863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master-bg.jpg" descr="master-bg.jpg"/>
          <p:cNvPicPr>
            <a:picLocks noChangeAspect="1"/>
          </p:cNvPicPr>
          <p:nvPr/>
        </p:nvPicPr>
        <p:blipFill>
          <a:blip r:embed="rId7"/>
          <a:stretch>
            <a:fillRect/>
          </a:stretch>
        </p:blipFill>
        <p:spPr>
          <a:xfrm>
            <a:off x="0" y="0"/>
            <a:ext cx="12192000" cy="6858000"/>
          </a:xfrm>
          <a:prstGeom prst="rect">
            <a:avLst/>
          </a:prstGeom>
          <a:ln w="12700">
            <a:miter lim="400000"/>
          </a:ln>
        </p:spPr>
      </p:pic>
      <p:sp>
        <p:nvSpPr>
          <p:cNvPr id="3" name="Title Text"/>
          <p:cNvSpPr txBox="1">
            <a:spLocks noGrp="1"/>
          </p:cNvSpPr>
          <p:nvPr>
            <p:ph type="title"/>
          </p:nvPr>
        </p:nvSpPr>
        <p:spPr>
          <a:xfrm>
            <a:off x="335360" y="1304764"/>
            <a:ext cx="9439672" cy="16648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b">
            <a:normAutofit/>
          </a:bodyPr>
          <a:lstStyle/>
          <a:p>
            <a:r>
              <a:rPr lang="en-GB" dirty="0"/>
              <a:t>Main title</a:t>
            </a:r>
            <a:endParaRPr dirty="0"/>
          </a:p>
        </p:txBody>
      </p:sp>
      <p:sp>
        <p:nvSpPr>
          <p:cNvPr id="4" name="Body Level One…"/>
          <p:cNvSpPr txBox="1">
            <a:spLocks noGrp="1"/>
          </p:cNvSpPr>
          <p:nvPr>
            <p:ph type="body" idx="1"/>
          </p:nvPr>
        </p:nvSpPr>
        <p:spPr>
          <a:xfrm>
            <a:off x="335360" y="3041030"/>
            <a:ext cx="9439672" cy="7947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ormAutofit/>
          </a:bodyPr>
          <a:lstStyle/>
          <a:p>
            <a:r>
              <a:rPr lang="en-GB" dirty="0"/>
              <a:t>Subtitle</a:t>
            </a:r>
            <a:endParaRPr dirty="0"/>
          </a:p>
        </p:txBody>
      </p:sp>
      <p:sp>
        <p:nvSpPr>
          <p:cNvPr id="5" name="Slide Number"/>
          <p:cNvSpPr txBox="1">
            <a:spLocks noGrp="1"/>
          </p:cNvSpPr>
          <p:nvPr>
            <p:ph type="sldNum" sz="quarter" idx="2"/>
          </p:nvPr>
        </p:nvSpPr>
        <p:spPr>
          <a:xfrm>
            <a:off x="5977052" y="6536531"/>
            <a:ext cx="315791" cy="313546"/>
          </a:xfrm>
          <a:prstGeom prst="rect">
            <a:avLst/>
          </a:prstGeom>
          <a:ln w="12700">
            <a:miter lim="400000"/>
          </a:ln>
        </p:spPr>
        <p:txBody>
          <a:bodyPr wrap="none" lIns="71437" tIns="71437" rIns="71437" bIns="71437">
            <a:spAutoFit/>
          </a:bodyPr>
          <a:lstStyle>
            <a:lvl1pPr>
              <a:defRPr sz="1100" b="0">
                <a:latin typeface="Helvetica Neue Thin"/>
                <a:ea typeface="Helvetica Neue Thin"/>
                <a:cs typeface="Helvetica Neue Thin"/>
                <a:sym typeface="Helvetica Neue Thin"/>
              </a:defRPr>
            </a:lvl1pPr>
          </a:lstStyle>
          <a:p>
            <a:fld id="{86CB4B4D-7CA3-9044-876B-883B54F8677D}" type="slidenum">
              <a:t>‹#›</a:t>
            </a:fld>
            <a:endParaRPr/>
          </a:p>
        </p:txBody>
      </p:sp>
    </p:spTree>
    <p:extLst>
      <p:ext uri="{BB962C8B-B14F-4D97-AF65-F5344CB8AC3E}">
        <p14:creationId xmlns:p14="http://schemas.microsoft.com/office/powerpoint/2010/main" val="10257153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spd="med"/>
  <p:txStyles>
    <p:titleStyle>
      <a:lvl1pPr marL="0" marR="0" indent="0" algn="l" defTabSz="410766" rtl="0" eaLnBrk="1" latinLnBrk="0" hangingPunct="1">
        <a:lnSpc>
          <a:spcPct val="100000"/>
        </a:lnSpc>
        <a:spcBef>
          <a:spcPts val="0"/>
        </a:spcBef>
        <a:spcAft>
          <a:spcPts val="0"/>
        </a:spcAft>
        <a:buClrTx/>
        <a:buSzTx/>
        <a:buFontTx/>
        <a:buNone/>
        <a:tabLst/>
        <a:defRPr sz="5600" b="1" i="0" u="none" strike="noStrike" cap="none" spc="0" baseline="0">
          <a:solidFill>
            <a:srgbClr val="AE2573"/>
          </a:solidFill>
          <a:uFillTx/>
          <a:latin typeface="Calibri" pitchFamily="34" charset="0"/>
          <a:ea typeface="+mn-ea"/>
          <a:cs typeface="Calibri" pitchFamily="34" charset="0"/>
          <a:sym typeface="Helvetica Neue Medium"/>
        </a:defRPr>
      </a:lvl1pPr>
      <a:lvl2pPr marL="0" marR="0" indent="0" algn="ctr" defTabSz="410766"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0766"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0766"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0766"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0766"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0766"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0766"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0766"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p:titleStyle>
    <p:bodyStyle>
      <a:lvl1pPr marL="0" marR="0" indent="0" algn="l" defTabSz="410766" rtl="0" eaLnBrk="1" latinLnBrk="0" hangingPunct="1">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1pPr>
      <a:lvl2pPr marL="0" marR="0" indent="0" algn="l" defTabSz="410766" rtl="0" eaLnBrk="1" latinLnBrk="0" hangingPunct="1">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l" defTabSz="410766" rtl="0" eaLnBrk="1" latinLnBrk="0" hangingPunct="1">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l" defTabSz="410766" rtl="0" eaLnBrk="1" latinLnBrk="0" hangingPunct="1">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l" defTabSz="410766" rtl="0" eaLnBrk="1" latinLnBrk="0" hangingPunct="1">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177800" algn="ctr" defTabSz="410766" rtl="0" eaLnBrk="1" latinLnBrk="0" hangingPunct="1">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355600" algn="ctr" defTabSz="410766" rtl="0" eaLnBrk="1" latinLnBrk="0" hangingPunct="1">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533400" algn="ctr" defTabSz="410766" rtl="0" eaLnBrk="1" latinLnBrk="0" hangingPunct="1">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711200" algn="ctr" defTabSz="410766" rtl="0" eaLnBrk="1" latinLnBrk="0" hangingPunct="1">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410766" eaLnBrk="1" latinLnBrk="0" hangingPunct="1">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Thin"/>
        </a:defRPr>
      </a:lvl1pPr>
      <a:lvl2pPr marL="0" marR="0" indent="114300" algn="ctr" defTabSz="410766" eaLnBrk="1" latinLnBrk="0" hangingPunct="1">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Thin"/>
        </a:defRPr>
      </a:lvl2pPr>
      <a:lvl3pPr marL="0" marR="0" indent="228600" algn="ctr" defTabSz="410766" eaLnBrk="1" latinLnBrk="0" hangingPunct="1">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Thin"/>
        </a:defRPr>
      </a:lvl3pPr>
      <a:lvl4pPr marL="0" marR="0" indent="342900" algn="ctr" defTabSz="410766" eaLnBrk="1" latinLnBrk="0" hangingPunct="1">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Thin"/>
        </a:defRPr>
      </a:lvl4pPr>
      <a:lvl5pPr marL="0" marR="0" indent="457200" algn="ctr" defTabSz="410766" eaLnBrk="1" latinLnBrk="0" hangingPunct="1">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Thin"/>
        </a:defRPr>
      </a:lvl5pPr>
      <a:lvl6pPr marL="0" marR="0" indent="571500" algn="ctr" defTabSz="410766" eaLnBrk="1" latinLnBrk="0" hangingPunct="1">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Thin"/>
        </a:defRPr>
      </a:lvl6pPr>
      <a:lvl7pPr marL="0" marR="0" indent="685800" algn="ctr" defTabSz="410766" eaLnBrk="1" latinLnBrk="0" hangingPunct="1">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Thin"/>
        </a:defRPr>
      </a:lvl7pPr>
      <a:lvl8pPr marL="0" marR="0" indent="800100" algn="ctr" defTabSz="410766" eaLnBrk="1" latinLnBrk="0" hangingPunct="1">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Thin"/>
        </a:defRPr>
      </a:lvl8pPr>
      <a:lvl9pPr marL="0" marR="0" indent="914400" algn="ctr" defTabSz="410766" eaLnBrk="1" latinLnBrk="0" hangingPunct="1">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Thin"/>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academy.solent.nhs.uk/" TargetMode="Externa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CFBA5-B6A6-0AC5-B1A4-260BCB172214}"/>
              </a:ext>
            </a:extLst>
          </p:cNvPr>
          <p:cNvSpPr>
            <a:spLocks noGrp="1"/>
          </p:cNvSpPr>
          <p:nvPr>
            <p:ph type="title"/>
          </p:nvPr>
        </p:nvSpPr>
        <p:spPr>
          <a:xfrm>
            <a:off x="335360" y="2120632"/>
            <a:ext cx="9439672" cy="540060"/>
          </a:xfrm>
        </p:spPr>
        <p:txBody>
          <a:bodyPr>
            <a:normAutofit fontScale="90000"/>
          </a:bodyPr>
          <a:lstStyle/>
          <a:p>
            <a:r>
              <a:rPr lang="en-GB" dirty="0"/>
              <a:t>Integration of Knowledge, Improvement and Research Services. </a:t>
            </a:r>
          </a:p>
        </p:txBody>
      </p:sp>
      <p:sp>
        <p:nvSpPr>
          <p:cNvPr id="3" name="Content Placeholder 2">
            <a:extLst>
              <a:ext uri="{FF2B5EF4-FFF2-40B4-BE49-F238E27FC236}">
                <a16:creationId xmlns:a16="http://schemas.microsoft.com/office/drawing/2014/main" id="{C44982C6-F594-52B3-3D9C-27AC7623CBEA}"/>
              </a:ext>
            </a:extLst>
          </p:cNvPr>
          <p:cNvSpPr>
            <a:spLocks noGrp="1"/>
          </p:cNvSpPr>
          <p:nvPr>
            <p:ph idx="1"/>
          </p:nvPr>
        </p:nvSpPr>
        <p:spPr>
          <a:xfrm>
            <a:off x="335360" y="3011180"/>
            <a:ext cx="9439672" cy="417598"/>
          </a:xfrm>
        </p:spPr>
        <p:txBody>
          <a:bodyPr>
            <a:normAutofit fontScale="92500" lnSpcReduction="10000"/>
          </a:bodyPr>
          <a:lstStyle/>
          <a:p>
            <a:r>
              <a:rPr lang="en-GB" dirty="0"/>
              <a:t>Case study: The Academy of Research and Improvement. </a:t>
            </a:r>
          </a:p>
        </p:txBody>
      </p:sp>
      <p:sp>
        <p:nvSpPr>
          <p:cNvPr id="6" name="Content Placeholder 5">
            <a:extLst>
              <a:ext uri="{FF2B5EF4-FFF2-40B4-BE49-F238E27FC236}">
                <a16:creationId xmlns:a16="http://schemas.microsoft.com/office/drawing/2014/main" id="{A1C89DDE-6FE8-E496-835D-1F6A1DA1E285}"/>
              </a:ext>
            </a:extLst>
          </p:cNvPr>
          <p:cNvSpPr>
            <a:spLocks noGrp="1"/>
          </p:cNvSpPr>
          <p:nvPr>
            <p:ph idx="12"/>
          </p:nvPr>
        </p:nvSpPr>
        <p:spPr>
          <a:xfrm>
            <a:off x="335360" y="4446418"/>
            <a:ext cx="9439672" cy="434703"/>
          </a:xfrm>
        </p:spPr>
        <p:txBody>
          <a:bodyPr/>
          <a:lstStyle/>
          <a:p>
            <a:pPr marL="0" indent="0">
              <a:buNone/>
            </a:pPr>
            <a:r>
              <a:rPr lang="en-GB" dirty="0"/>
              <a:t>Dr Colin Barnes Head of Improvement</a:t>
            </a:r>
          </a:p>
        </p:txBody>
      </p:sp>
    </p:spTree>
    <p:extLst>
      <p:ext uri="{BB962C8B-B14F-4D97-AF65-F5344CB8AC3E}">
        <p14:creationId xmlns:p14="http://schemas.microsoft.com/office/powerpoint/2010/main" val="937854062"/>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E4DFA-D1AD-D053-20CE-3FD12C37F6F7}"/>
              </a:ext>
            </a:extLst>
          </p:cNvPr>
          <p:cNvSpPr>
            <a:spLocks noGrp="1"/>
          </p:cNvSpPr>
          <p:nvPr>
            <p:ph type="title"/>
          </p:nvPr>
        </p:nvSpPr>
        <p:spPr>
          <a:xfrm>
            <a:off x="2325444" y="597929"/>
            <a:ext cx="9439672" cy="540060"/>
          </a:xfrm>
        </p:spPr>
        <p:txBody>
          <a:bodyPr>
            <a:noAutofit/>
          </a:bodyPr>
          <a:lstStyle/>
          <a:p>
            <a:r>
              <a:rPr lang="en-GB" sz="4800" dirty="0"/>
              <a:t>Networks</a:t>
            </a:r>
          </a:p>
        </p:txBody>
      </p:sp>
      <p:sp>
        <p:nvSpPr>
          <p:cNvPr id="6" name="Content Placeholder 5">
            <a:extLst>
              <a:ext uri="{FF2B5EF4-FFF2-40B4-BE49-F238E27FC236}">
                <a16:creationId xmlns:a16="http://schemas.microsoft.com/office/drawing/2014/main" id="{AD90E1C9-ED64-9829-35B7-3E12D3411C4C}"/>
              </a:ext>
            </a:extLst>
          </p:cNvPr>
          <p:cNvSpPr>
            <a:spLocks noGrp="1"/>
          </p:cNvSpPr>
          <p:nvPr>
            <p:ph idx="10"/>
          </p:nvPr>
        </p:nvSpPr>
        <p:spPr>
          <a:xfrm>
            <a:off x="300526" y="1343050"/>
            <a:ext cx="5969646" cy="362695"/>
          </a:xfrm>
        </p:spPr>
        <p:txBody>
          <a:bodyPr>
            <a:normAutofit fontScale="25000" lnSpcReduction="20000"/>
          </a:bodyPr>
          <a:lstStyle/>
          <a:p>
            <a:pPr marL="342900" indent="-342900">
              <a:lnSpc>
                <a:spcPct val="150000"/>
              </a:lnSpc>
              <a:buFont typeface="Arial" panose="020B0604020202020204" pitchFamily="34" charset="0"/>
              <a:buChar char="•"/>
            </a:pPr>
            <a:r>
              <a:rPr lang="en-GB" sz="8000" b="0" dirty="0"/>
              <a:t>Are essential</a:t>
            </a:r>
          </a:p>
          <a:p>
            <a:pPr marL="342900" indent="-342900">
              <a:lnSpc>
                <a:spcPct val="150000"/>
              </a:lnSpc>
              <a:buFont typeface="Arial" panose="020B0604020202020204" pitchFamily="34" charset="0"/>
              <a:buChar char="•"/>
            </a:pPr>
            <a:r>
              <a:rPr lang="en-GB" sz="8000" b="0" dirty="0"/>
              <a:t>We are decentralised – every service line has a lead and their own network for all our workstreams</a:t>
            </a:r>
          </a:p>
          <a:p>
            <a:pPr marL="342900" indent="-342900">
              <a:lnSpc>
                <a:spcPct val="150000"/>
              </a:lnSpc>
              <a:buFont typeface="Arial" panose="020B0604020202020204" pitchFamily="34" charset="0"/>
              <a:buChar char="•"/>
            </a:pPr>
            <a:r>
              <a:rPr lang="en-GB" sz="8000" b="0" dirty="0"/>
              <a:t>We meet together to plan and include patients in this, co-producing these sessions</a:t>
            </a:r>
          </a:p>
          <a:p>
            <a:pPr marL="342900" indent="-342900">
              <a:lnSpc>
                <a:spcPct val="150000"/>
              </a:lnSpc>
              <a:buFont typeface="Arial" panose="020B0604020202020204" pitchFamily="34" charset="0"/>
              <a:buChar char="•"/>
            </a:pPr>
            <a:r>
              <a:rPr lang="en-GB" sz="8000" b="0" dirty="0"/>
              <a:t>QI Leaders network</a:t>
            </a:r>
          </a:p>
          <a:p>
            <a:pPr marL="342900" indent="-342900">
              <a:lnSpc>
                <a:spcPct val="150000"/>
              </a:lnSpc>
              <a:buFont typeface="Arial" panose="020B0604020202020204" pitchFamily="34" charset="0"/>
              <a:buChar char="•"/>
            </a:pPr>
            <a:r>
              <a:rPr lang="en-GB" sz="8000" b="0" dirty="0"/>
              <a:t>Research Active network</a:t>
            </a:r>
          </a:p>
          <a:p>
            <a:pPr marL="342900" indent="-342900">
              <a:lnSpc>
                <a:spcPct val="150000"/>
              </a:lnSpc>
              <a:buFont typeface="Arial" panose="020B0604020202020204" pitchFamily="34" charset="0"/>
              <a:buChar char="•"/>
            </a:pPr>
            <a:r>
              <a:rPr lang="en-GB" sz="8000" b="0" dirty="0"/>
              <a:t>ACP and Consultant practitioners</a:t>
            </a:r>
          </a:p>
          <a:p>
            <a:pPr marL="342900" indent="-342900">
              <a:lnSpc>
                <a:spcPct val="150000"/>
              </a:lnSpc>
              <a:buFont typeface="Arial" panose="020B0604020202020204" pitchFamily="34" charset="0"/>
              <a:buChar char="•"/>
            </a:pPr>
            <a:r>
              <a:rPr lang="en-GB" sz="8000" b="0" dirty="0"/>
              <a:t>Preceptees</a:t>
            </a:r>
          </a:p>
          <a:p>
            <a:pPr marL="342900" indent="-342900">
              <a:lnSpc>
                <a:spcPct val="150000"/>
              </a:lnSpc>
              <a:buFont typeface="Arial" panose="020B0604020202020204" pitchFamily="34" charset="0"/>
              <a:buChar char="•"/>
            </a:pPr>
            <a:r>
              <a:rPr lang="en-GB" sz="8000" b="0" dirty="0"/>
              <a:t>Friends of the Academy</a:t>
            </a:r>
          </a:p>
          <a:p>
            <a:pPr marL="342900" indent="-342900">
              <a:lnSpc>
                <a:spcPct val="150000"/>
              </a:lnSpc>
              <a:buFont typeface="Arial" panose="020B0604020202020204" pitchFamily="34" charset="0"/>
              <a:buChar char="•"/>
            </a:pPr>
            <a:r>
              <a:rPr lang="en-GB" sz="8000" b="0" dirty="0"/>
              <a:t>We work closely with other corporate services</a:t>
            </a:r>
          </a:p>
          <a:p>
            <a:endParaRPr lang="en-GB" dirty="0"/>
          </a:p>
        </p:txBody>
      </p:sp>
      <p:pic>
        <p:nvPicPr>
          <p:cNvPr id="12" name="Picture 11" descr="Top shot of a representation of networks with stick figures.">
            <a:extLst>
              <a:ext uri="{FF2B5EF4-FFF2-40B4-BE49-F238E27FC236}">
                <a16:creationId xmlns:a16="http://schemas.microsoft.com/office/drawing/2014/main" id="{34FAA757-1506-85CB-B715-B5BCDCB2EE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4971" y="1643294"/>
            <a:ext cx="4950659" cy="3294466"/>
          </a:xfrm>
          <a:prstGeom prst="rect">
            <a:avLst/>
          </a:prstGeom>
        </p:spPr>
      </p:pic>
    </p:spTree>
    <p:extLst>
      <p:ext uri="{BB962C8B-B14F-4D97-AF65-F5344CB8AC3E}">
        <p14:creationId xmlns:p14="http://schemas.microsoft.com/office/powerpoint/2010/main" val="358739280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76269-72F8-8284-20CF-7440A67BEEBE}"/>
              </a:ext>
            </a:extLst>
          </p:cNvPr>
          <p:cNvSpPr>
            <a:spLocks noGrp="1"/>
          </p:cNvSpPr>
          <p:nvPr>
            <p:ph type="title"/>
          </p:nvPr>
        </p:nvSpPr>
        <p:spPr>
          <a:xfrm>
            <a:off x="2181577" y="371779"/>
            <a:ext cx="9439672" cy="540060"/>
          </a:xfrm>
        </p:spPr>
        <p:txBody>
          <a:bodyPr>
            <a:noAutofit/>
          </a:bodyPr>
          <a:lstStyle/>
          <a:p>
            <a:r>
              <a:rPr lang="en-GB" sz="4400" dirty="0"/>
              <a:t>Communications</a:t>
            </a:r>
          </a:p>
        </p:txBody>
      </p:sp>
      <p:sp>
        <p:nvSpPr>
          <p:cNvPr id="7" name="Content Placeholder 6">
            <a:extLst>
              <a:ext uri="{FF2B5EF4-FFF2-40B4-BE49-F238E27FC236}">
                <a16:creationId xmlns:a16="http://schemas.microsoft.com/office/drawing/2014/main" id="{61E979B5-4D96-55B4-3BBF-F20AEDD4911A}"/>
              </a:ext>
            </a:extLst>
          </p:cNvPr>
          <p:cNvSpPr>
            <a:spLocks noGrp="1"/>
          </p:cNvSpPr>
          <p:nvPr>
            <p:ph idx="10"/>
          </p:nvPr>
        </p:nvSpPr>
        <p:spPr>
          <a:xfrm>
            <a:off x="264739" y="992939"/>
            <a:ext cx="6317036" cy="5660410"/>
          </a:xfrm>
        </p:spPr>
        <p:txBody>
          <a:bodyPr>
            <a:normAutofit fontScale="25000" lnSpcReduction="20000"/>
          </a:bodyPr>
          <a:lstStyle/>
          <a:p>
            <a:pPr marL="342900" indent="-342900">
              <a:lnSpc>
                <a:spcPct val="150000"/>
              </a:lnSpc>
              <a:buFont typeface="Arial" panose="020B0604020202020204" pitchFamily="34" charset="0"/>
              <a:buChar char="•"/>
            </a:pPr>
            <a:r>
              <a:rPr lang="en-GB" sz="8800" b="0" dirty="0"/>
              <a:t>Comms and admin are essential members of the team – often present during our workstream activities</a:t>
            </a:r>
          </a:p>
          <a:p>
            <a:pPr marL="342900" indent="-342900">
              <a:lnSpc>
                <a:spcPct val="150000"/>
              </a:lnSpc>
              <a:buFont typeface="Arial" panose="020B0604020202020204" pitchFamily="34" charset="0"/>
              <a:buChar char="•"/>
            </a:pPr>
            <a:r>
              <a:rPr lang="en-GB" sz="8800" b="0" dirty="0"/>
              <a:t>Good communications and marketing extend our reach</a:t>
            </a:r>
          </a:p>
          <a:p>
            <a:pPr marL="342900" indent="-342900">
              <a:lnSpc>
                <a:spcPct val="150000"/>
              </a:lnSpc>
              <a:buFont typeface="Arial" panose="020B0604020202020204" pitchFamily="34" charset="0"/>
              <a:buChar char="•"/>
            </a:pPr>
            <a:r>
              <a:rPr lang="en-GB" sz="8800" b="0" dirty="0"/>
              <a:t>Web design skills take you beyond fixed templates</a:t>
            </a:r>
          </a:p>
          <a:p>
            <a:pPr marL="342900" indent="-342900">
              <a:lnSpc>
                <a:spcPct val="150000"/>
              </a:lnSpc>
              <a:buFont typeface="Arial" panose="020B0604020202020204" pitchFamily="34" charset="0"/>
              <a:buChar char="•"/>
            </a:pPr>
            <a:r>
              <a:rPr lang="en-GB" sz="8800" b="0" dirty="0"/>
              <a:t>Social media including Facebook, X, LinkedIn, TikTok and blogs</a:t>
            </a:r>
          </a:p>
          <a:p>
            <a:pPr marL="342900" indent="-342900">
              <a:lnSpc>
                <a:spcPct val="150000"/>
              </a:lnSpc>
              <a:buFont typeface="Arial" panose="020B0604020202020204" pitchFamily="34" charset="0"/>
              <a:buChar char="•"/>
            </a:pPr>
            <a:r>
              <a:rPr lang="en-GB" sz="8800" b="0" dirty="0"/>
              <a:t>Friends of the Academy and subgroups for targeted emails</a:t>
            </a:r>
          </a:p>
          <a:p>
            <a:pPr marL="342900" indent="-342900">
              <a:lnSpc>
                <a:spcPct val="150000"/>
              </a:lnSpc>
              <a:buFont typeface="Arial" panose="020B0604020202020204" pitchFamily="34" charset="0"/>
              <a:buChar char="•"/>
            </a:pPr>
            <a:r>
              <a:rPr lang="en-GB" sz="8800" b="0" dirty="0"/>
              <a:t>Communications plans for campaigns and events</a:t>
            </a:r>
          </a:p>
          <a:p>
            <a:endParaRPr lang="en-GB" dirty="0"/>
          </a:p>
        </p:txBody>
      </p:sp>
      <p:pic>
        <p:nvPicPr>
          <p:cNvPr id="6" name="Picture 5" descr="Abstract pcb board">
            <a:extLst>
              <a:ext uri="{FF2B5EF4-FFF2-40B4-BE49-F238E27FC236}">
                <a16:creationId xmlns:a16="http://schemas.microsoft.com/office/drawing/2014/main" id="{949802AE-3749-ED5A-9AF8-4C76803F4E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8013" y="1258483"/>
            <a:ext cx="4723236" cy="3148055"/>
          </a:xfrm>
          <a:prstGeom prst="rect">
            <a:avLst/>
          </a:prstGeom>
        </p:spPr>
      </p:pic>
    </p:spTree>
    <p:extLst>
      <p:ext uri="{BB962C8B-B14F-4D97-AF65-F5344CB8AC3E}">
        <p14:creationId xmlns:p14="http://schemas.microsoft.com/office/powerpoint/2010/main" val="45474928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043BA-3970-DB44-E800-9E76E60B3109}"/>
              </a:ext>
            </a:extLst>
          </p:cNvPr>
          <p:cNvSpPr>
            <a:spLocks noGrp="1"/>
          </p:cNvSpPr>
          <p:nvPr>
            <p:ph type="title"/>
          </p:nvPr>
        </p:nvSpPr>
        <p:spPr>
          <a:xfrm>
            <a:off x="1998697" y="476281"/>
            <a:ext cx="9439672" cy="540060"/>
          </a:xfrm>
        </p:spPr>
        <p:txBody>
          <a:bodyPr>
            <a:noAutofit/>
          </a:bodyPr>
          <a:lstStyle/>
          <a:p>
            <a:r>
              <a:rPr lang="en-GB" sz="3600" dirty="0"/>
              <a:t>Knowledge Service</a:t>
            </a:r>
          </a:p>
        </p:txBody>
      </p:sp>
      <p:sp>
        <p:nvSpPr>
          <p:cNvPr id="5" name="Content Placeholder 4">
            <a:extLst>
              <a:ext uri="{FF2B5EF4-FFF2-40B4-BE49-F238E27FC236}">
                <a16:creationId xmlns:a16="http://schemas.microsoft.com/office/drawing/2014/main" id="{15BD0421-8671-DA4C-494A-61DEA3C9E06A}"/>
              </a:ext>
            </a:extLst>
          </p:cNvPr>
          <p:cNvSpPr>
            <a:spLocks noGrp="1"/>
          </p:cNvSpPr>
          <p:nvPr>
            <p:ph idx="11"/>
          </p:nvPr>
        </p:nvSpPr>
        <p:spPr>
          <a:xfrm>
            <a:off x="213440" y="1316198"/>
            <a:ext cx="9439672" cy="4936556"/>
          </a:xfrm>
        </p:spPr>
        <p:txBody>
          <a:bodyPr>
            <a:normAutofit fontScale="70000" lnSpcReduction="20000"/>
          </a:bodyPr>
          <a:lstStyle/>
          <a:p>
            <a:pPr marL="444500" indent="-444500">
              <a:lnSpc>
                <a:spcPct val="160000"/>
              </a:lnSpc>
              <a:buFont typeface="Arial" panose="020B0604020202020204" pitchFamily="34" charset="0"/>
              <a:buChar char="•"/>
            </a:pPr>
            <a:r>
              <a:rPr lang="en-GB" sz="3200" dirty="0"/>
              <a:t>The starting point – what is known, what is missing, how can research be improved</a:t>
            </a:r>
          </a:p>
          <a:p>
            <a:pPr marL="444500" indent="-444500">
              <a:lnSpc>
                <a:spcPct val="160000"/>
              </a:lnSpc>
              <a:buFont typeface="Arial" panose="020B0604020202020204" pitchFamily="34" charset="0"/>
              <a:buChar char="•"/>
            </a:pPr>
            <a:r>
              <a:rPr lang="en-GB" sz="3200" dirty="0"/>
              <a:t>Integrated librarian and knowledge service as part of the Academy team</a:t>
            </a:r>
          </a:p>
          <a:p>
            <a:pPr marL="444500" indent="-444500">
              <a:lnSpc>
                <a:spcPct val="160000"/>
              </a:lnSpc>
              <a:buFont typeface="Arial" panose="020B0604020202020204" pitchFamily="34" charset="0"/>
              <a:buChar char="•"/>
            </a:pPr>
            <a:r>
              <a:rPr lang="en-GB" sz="3200" dirty="0"/>
              <a:t>Digital service supported by Hampshire wide network of libraries</a:t>
            </a:r>
          </a:p>
          <a:p>
            <a:pPr marL="444500" indent="-444500">
              <a:lnSpc>
                <a:spcPct val="160000"/>
              </a:lnSpc>
              <a:buFont typeface="Arial" panose="020B0604020202020204" pitchFamily="34" charset="0"/>
              <a:buChar char="•"/>
            </a:pPr>
            <a:r>
              <a:rPr lang="en-GB" sz="3200" dirty="0"/>
              <a:t>Knowledge specialist present at many of our face-to-face programmes helping people identify topics and search terms</a:t>
            </a:r>
          </a:p>
          <a:p>
            <a:pPr marL="444500" indent="-444500">
              <a:lnSpc>
                <a:spcPct val="160000"/>
              </a:lnSpc>
              <a:buFont typeface="Arial" panose="020B0604020202020204" pitchFamily="34" charset="0"/>
              <a:buChar char="•"/>
            </a:pPr>
            <a:r>
              <a:rPr lang="en-GB" sz="3200" dirty="0"/>
              <a:t>Evidence searches and summaries worked on together </a:t>
            </a:r>
          </a:p>
          <a:p>
            <a:pPr marL="444500" indent="-444500">
              <a:lnSpc>
                <a:spcPct val="160000"/>
              </a:lnSpc>
              <a:buFont typeface="Arial" panose="020B0604020202020204" pitchFamily="34" charset="0"/>
              <a:buChar char="•"/>
            </a:pPr>
            <a:r>
              <a:rPr lang="en-GB" sz="3200" dirty="0"/>
              <a:t>Corporate as well as research and improvement evidence</a:t>
            </a:r>
          </a:p>
          <a:p>
            <a:pPr marL="444500" indent="-444500">
              <a:lnSpc>
                <a:spcPct val="160000"/>
              </a:lnSpc>
              <a:buFont typeface="Arial" panose="020B0604020202020204" pitchFamily="34" charset="0"/>
              <a:buChar char="•"/>
            </a:pPr>
            <a:r>
              <a:rPr lang="en-GB" sz="3200" dirty="0"/>
              <a:t>Range of workshops as well as individual support</a:t>
            </a:r>
          </a:p>
          <a:p>
            <a:pPr marL="444500" indent="-444500">
              <a:lnSpc>
                <a:spcPct val="160000"/>
              </a:lnSpc>
              <a:buFont typeface="Arial" panose="020B0604020202020204" pitchFamily="34" charset="0"/>
              <a:buChar char="•"/>
            </a:pPr>
            <a:r>
              <a:rPr lang="en-GB" sz="3200" dirty="0"/>
              <a:t>Academy team trained on library use</a:t>
            </a:r>
          </a:p>
          <a:p>
            <a:pPr marL="444500" indent="-444500">
              <a:buFont typeface="Arial" panose="020B0604020202020204" pitchFamily="34" charset="0"/>
              <a:buChar char="•"/>
            </a:pPr>
            <a:endParaRPr lang="en-GB" sz="3200" dirty="0"/>
          </a:p>
          <a:p>
            <a:pPr marL="457200" indent="-457200">
              <a:buFont typeface="Arial" panose="020B0604020202020204" pitchFamily="34" charset="0"/>
              <a:buChar char="•"/>
            </a:pPr>
            <a:endParaRPr lang="en-GB" sz="3200"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174848627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9DC93-2026-ACAE-B9AB-CB28DBDB3DD6}"/>
              </a:ext>
            </a:extLst>
          </p:cNvPr>
          <p:cNvSpPr>
            <a:spLocks noGrp="1"/>
          </p:cNvSpPr>
          <p:nvPr>
            <p:ph type="title"/>
          </p:nvPr>
        </p:nvSpPr>
        <p:spPr>
          <a:xfrm>
            <a:off x="2259955" y="328235"/>
            <a:ext cx="9439672" cy="540060"/>
          </a:xfrm>
        </p:spPr>
        <p:txBody>
          <a:bodyPr>
            <a:normAutofit fontScale="90000"/>
          </a:bodyPr>
          <a:lstStyle/>
          <a:p>
            <a:r>
              <a:rPr lang="en-GB" dirty="0"/>
              <a:t>Evaluation Maturity</a:t>
            </a:r>
          </a:p>
        </p:txBody>
      </p:sp>
      <p:sp>
        <p:nvSpPr>
          <p:cNvPr id="5" name="Content Placeholder 4">
            <a:extLst>
              <a:ext uri="{FF2B5EF4-FFF2-40B4-BE49-F238E27FC236}">
                <a16:creationId xmlns:a16="http://schemas.microsoft.com/office/drawing/2014/main" id="{EC7A6028-2A59-9C7A-DE37-E83ACA0ACC81}"/>
              </a:ext>
            </a:extLst>
          </p:cNvPr>
          <p:cNvSpPr>
            <a:spLocks noGrp="1"/>
          </p:cNvSpPr>
          <p:nvPr>
            <p:ph idx="11"/>
          </p:nvPr>
        </p:nvSpPr>
        <p:spPr>
          <a:xfrm>
            <a:off x="335360" y="1358537"/>
            <a:ext cx="7315343" cy="4946469"/>
          </a:xfrm>
        </p:spPr>
        <p:txBody>
          <a:bodyPr>
            <a:normAutofit/>
          </a:bodyPr>
          <a:lstStyle/>
          <a:p>
            <a:pPr marL="285750" indent="-285750">
              <a:buFont typeface="Arial" panose="020B0604020202020204" pitchFamily="34" charset="0"/>
              <a:buChar char="•"/>
            </a:pPr>
            <a:r>
              <a:rPr lang="en-GB" sz="2400" dirty="0"/>
              <a:t>Evaluation programme supported by a range of workshops</a:t>
            </a:r>
          </a:p>
          <a:p>
            <a:pPr marL="285750" indent="-285750">
              <a:buFont typeface="Arial" panose="020B0604020202020204" pitchFamily="34" charset="0"/>
              <a:buChar char="•"/>
            </a:pPr>
            <a:r>
              <a:rPr lang="en-GB" sz="2400" dirty="0"/>
              <a:t>Approx 50 internal service evaluations conducted annually </a:t>
            </a:r>
          </a:p>
          <a:p>
            <a:pPr marL="285750" indent="-285750">
              <a:buFont typeface="Arial" panose="020B0604020202020204" pitchFamily="34" charset="0"/>
              <a:buChar char="•"/>
            </a:pPr>
            <a:r>
              <a:rPr lang="en-GB" sz="2400" dirty="0"/>
              <a:t>Local ethical approval utilising proportionate informed consent – experience leads to precedents and confidence in accepting risk</a:t>
            </a:r>
          </a:p>
          <a:p>
            <a:pPr marL="285750" indent="-285750">
              <a:buFont typeface="Arial" panose="020B0604020202020204" pitchFamily="34" charset="0"/>
              <a:buChar char="•"/>
            </a:pPr>
            <a:r>
              <a:rPr lang="en-GB" sz="2400" dirty="0"/>
              <a:t>External evaluation hub providing support and skills in rapid evaluation</a:t>
            </a:r>
          </a:p>
          <a:p>
            <a:pPr marL="285750" indent="-285750">
              <a:buFont typeface="Arial" panose="020B0604020202020204" pitchFamily="34" charset="0"/>
              <a:buChar char="•"/>
            </a:pPr>
            <a:r>
              <a:rPr lang="en-GB" sz="2400" dirty="0"/>
              <a:t>Experience of conducting system wide and third-party evaluations</a:t>
            </a:r>
          </a:p>
          <a:p>
            <a:pPr marL="285750" indent="-285750">
              <a:buFont typeface="Arial" panose="020B0604020202020204" pitchFamily="34" charset="0"/>
              <a:buChar char="•"/>
            </a:pPr>
            <a:r>
              <a:rPr lang="en-GB" sz="2400" dirty="0"/>
              <a:t>Range of resources including “how to guides and videos”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endParaRPr lang="en-GB" dirty="0"/>
          </a:p>
        </p:txBody>
      </p:sp>
      <p:pic>
        <p:nvPicPr>
          <p:cNvPr id="8" name="Picture 7">
            <a:extLst>
              <a:ext uri="{FF2B5EF4-FFF2-40B4-BE49-F238E27FC236}">
                <a16:creationId xmlns:a16="http://schemas.microsoft.com/office/drawing/2014/main" id="{5CED9A40-E155-C608-0061-B656917ACF62}"/>
              </a:ext>
            </a:extLst>
          </p:cNvPr>
          <p:cNvPicPr>
            <a:picLocks noChangeAspect="1"/>
          </p:cNvPicPr>
          <p:nvPr/>
        </p:nvPicPr>
        <p:blipFill rotWithShape="1">
          <a:blip r:embed="rId2"/>
          <a:srcRect l="30182" t="6730" r="39240" b="52381"/>
          <a:stretch/>
        </p:blipFill>
        <p:spPr>
          <a:xfrm rot="429554">
            <a:off x="7908476" y="1089583"/>
            <a:ext cx="3135239" cy="4332821"/>
          </a:xfrm>
          <a:prstGeom prst="rect">
            <a:avLst/>
          </a:prstGeom>
        </p:spPr>
      </p:pic>
    </p:spTree>
    <p:extLst>
      <p:ext uri="{BB962C8B-B14F-4D97-AF65-F5344CB8AC3E}">
        <p14:creationId xmlns:p14="http://schemas.microsoft.com/office/powerpoint/2010/main" val="35868437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5610C-33F8-E2A5-A731-9A371D6DC9C3}"/>
              </a:ext>
            </a:extLst>
          </p:cNvPr>
          <p:cNvSpPr>
            <a:spLocks noGrp="1"/>
          </p:cNvSpPr>
          <p:nvPr>
            <p:ph type="title"/>
          </p:nvPr>
        </p:nvSpPr>
        <p:spPr>
          <a:xfrm>
            <a:off x="2172868" y="335740"/>
            <a:ext cx="9439672" cy="540060"/>
          </a:xfrm>
        </p:spPr>
        <p:txBody>
          <a:bodyPr>
            <a:normAutofit fontScale="90000"/>
          </a:bodyPr>
          <a:lstStyle/>
          <a:p>
            <a:r>
              <a:rPr lang="en-GB" dirty="0"/>
              <a:t>Active Sharing and Learning </a:t>
            </a:r>
          </a:p>
        </p:txBody>
      </p:sp>
      <p:sp>
        <p:nvSpPr>
          <p:cNvPr id="5" name="Content Placeholder 4">
            <a:extLst>
              <a:ext uri="{FF2B5EF4-FFF2-40B4-BE49-F238E27FC236}">
                <a16:creationId xmlns:a16="http://schemas.microsoft.com/office/drawing/2014/main" id="{686B6685-F989-9A2A-E376-50FE61A6F965}"/>
              </a:ext>
            </a:extLst>
          </p:cNvPr>
          <p:cNvSpPr>
            <a:spLocks noGrp="1"/>
          </p:cNvSpPr>
          <p:nvPr>
            <p:ph idx="11"/>
          </p:nvPr>
        </p:nvSpPr>
        <p:spPr>
          <a:xfrm>
            <a:off x="543947" y="1597987"/>
            <a:ext cx="9439672" cy="4330107"/>
          </a:xfrm>
        </p:spPr>
        <p:txBody>
          <a:bodyPr>
            <a:normAutofit lnSpcReduction="10000"/>
          </a:bodyPr>
          <a:lstStyle/>
          <a:p>
            <a:pPr marL="285750" indent="-285750">
              <a:lnSpc>
                <a:spcPct val="150000"/>
              </a:lnSpc>
              <a:buFont typeface="Arial" panose="020B0604020202020204" pitchFamily="34" charset="0"/>
              <a:buChar char="•"/>
            </a:pPr>
            <a:r>
              <a:rPr lang="en-GB" sz="2400" dirty="0"/>
              <a:t>Something for everyone</a:t>
            </a:r>
          </a:p>
          <a:p>
            <a:pPr marL="285750" indent="-285750">
              <a:lnSpc>
                <a:spcPct val="150000"/>
              </a:lnSpc>
              <a:buFont typeface="Arial" panose="020B0604020202020204" pitchFamily="34" charset="0"/>
              <a:buChar char="•"/>
            </a:pPr>
            <a:r>
              <a:rPr lang="en-GB" sz="2400" dirty="0"/>
              <a:t>Not just passive listening</a:t>
            </a:r>
          </a:p>
          <a:p>
            <a:pPr marL="285750" indent="-285750">
              <a:lnSpc>
                <a:spcPct val="150000"/>
              </a:lnSpc>
              <a:buFont typeface="Arial" panose="020B0604020202020204" pitchFamily="34" charset="0"/>
              <a:buChar char="•"/>
            </a:pPr>
            <a:r>
              <a:rPr lang="en-GB" sz="2400" dirty="0"/>
              <a:t>Midday learning</a:t>
            </a:r>
          </a:p>
          <a:p>
            <a:pPr marL="285750" indent="-285750">
              <a:lnSpc>
                <a:spcPct val="150000"/>
              </a:lnSpc>
              <a:buFont typeface="Arial" panose="020B0604020202020204" pitchFamily="34" charset="0"/>
              <a:buChar char="•"/>
            </a:pPr>
            <a:r>
              <a:rPr lang="en-GB" sz="2400" dirty="0"/>
              <a:t>Celebration events</a:t>
            </a:r>
          </a:p>
          <a:p>
            <a:pPr marL="285750" indent="-285750">
              <a:lnSpc>
                <a:spcPct val="150000"/>
              </a:lnSpc>
              <a:buFont typeface="Arial" panose="020B0604020202020204" pitchFamily="34" charset="0"/>
              <a:buChar char="•"/>
            </a:pPr>
            <a:r>
              <a:rPr lang="en-GB" sz="2400" dirty="0"/>
              <a:t>Social media and blogs </a:t>
            </a:r>
          </a:p>
          <a:p>
            <a:pPr marL="285750" indent="-285750">
              <a:lnSpc>
                <a:spcPct val="150000"/>
              </a:lnSpc>
              <a:buFont typeface="Arial" panose="020B0604020202020204" pitchFamily="34" charset="0"/>
              <a:buChar char="•"/>
            </a:pPr>
            <a:r>
              <a:rPr lang="en-GB" sz="2400" dirty="0"/>
              <a:t>Summaries and posters</a:t>
            </a:r>
          </a:p>
          <a:p>
            <a:pPr marL="285750" indent="-285750">
              <a:lnSpc>
                <a:spcPct val="150000"/>
              </a:lnSpc>
              <a:buFont typeface="Arial" panose="020B0604020202020204" pitchFamily="34" charset="0"/>
              <a:buChar char="•"/>
            </a:pPr>
            <a:r>
              <a:rPr lang="en-GB" sz="2400" dirty="0"/>
              <a:t>Videos and infographics</a:t>
            </a:r>
          </a:p>
          <a:p>
            <a:pPr marL="285750" indent="-285750">
              <a:lnSpc>
                <a:spcPct val="150000"/>
              </a:lnSpc>
              <a:buFont typeface="Arial" panose="020B0604020202020204" pitchFamily="34" charset="0"/>
              <a:buChar char="•"/>
            </a:pPr>
            <a:r>
              <a:rPr lang="en-GB" sz="2400" dirty="0"/>
              <a:t>Conferences and unconferences</a:t>
            </a:r>
          </a:p>
          <a:p>
            <a:pPr marL="285750" indent="-285750">
              <a:buFont typeface="Arial" panose="020B0604020202020204" pitchFamily="34" charset="0"/>
              <a:buChar char="•"/>
            </a:pPr>
            <a:endParaRPr lang="en-GB" dirty="0"/>
          </a:p>
        </p:txBody>
      </p:sp>
      <p:pic>
        <p:nvPicPr>
          <p:cNvPr id="8" name="Picture 7">
            <a:extLst>
              <a:ext uri="{FF2B5EF4-FFF2-40B4-BE49-F238E27FC236}">
                <a16:creationId xmlns:a16="http://schemas.microsoft.com/office/drawing/2014/main" id="{01F0DA32-BEE4-A9DE-AF4B-B7812D58DC94}"/>
              </a:ext>
            </a:extLst>
          </p:cNvPr>
          <p:cNvPicPr>
            <a:picLocks noChangeAspect="1"/>
          </p:cNvPicPr>
          <p:nvPr/>
        </p:nvPicPr>
        <p:blipFill rotWithShape="1">
          <a:blip r:embed="rId2"/>
          <a:srcRect l="26508" t="9923" r="25721" b="69651"/>
          <a:stretch/>
        </p:blipFill>
        <p:spPr>
          <a:xfrm>
            <a:off x="6418217" y="1395183"/>
            <a:ext cx="3483836" cy="1539605"/>
          </a:xfrm>
          <a:prstGeom prst="rect">
            <a:avLst/>
          </a:prstGeom>
        </p:spPr>
      </p:pic>
      <p:pic>
        <p:nvPicPr>
          <p:cNvPr id="10" name="Picture 9">
            <a:extLst>
              <a:ext uri="{FF2B5EF4-FFF2-40B4-BE49-F238E27FC236}">
                <a16:creationId xmlns:a16="http://schemas.microsoft.com/office/drawing/2014/main" id="{76A2BBCD-87BB-7BAE-1133-F0C19EE6C136}"/>
              </a:ext>
            </a:extLst>
          </p:cNvPr>
          <p:cNvPicPr>
            <a:picLocks noChangeAspect="1"/>
          </p:cNvPicPr>
          <p:nvPr/>
        </p:nvPicPr>
        <p:blipFill rotWithShape="1">
          <a:blip r:embed="rId3"/>
          <a:srcRect l="31365" t="9651" r="40681" b="53397"/>
          <a:stretch/>
        </p:blipFill>
        <p:spPr>
          <a:xfrm>
            <a:off x="9988313" y="2161902"/>
            <a:ext cx="1854926" cy="2534195"/>
          </a:xfrm>
          <a:prstGeom prst="rect">
            <a:avLst/>
          </a:prstGeom>
        </p:spPr>
      </p:pic>
      <p:pic>
        <p:nvPicPr>
          <p:cNvPr id="12" name="Picture 11">
            <a:extLst>
              <a:ext uri="{FF2B5EF4-FFF2-40B4-BE49-F238E27FC236}">
                <a16:creationId xmlns:a16="http://schemas.microsoft.com/office/drawing/2014/main" id="{36BD7FC1-ACE8-82D6-C926-B763489974FB}"/>
              </a:ext>
            </a:extLst>
          </p:cNvPr>
          <p:cNvPicPr>
            <a:picLocks noChangeAspect="1"/>
          </p:cNvPicPr>
          <p:nvPr/>
        </p:nvPicPr>
        <p:blipFill rotWithShape="1">
          <a:blip r:embed="rId4"/>
          <a:srcRect l="38452" t="64254" r="5773" b="5778"/>
          <a:stretch/>
        </p:blipFill>
        <p:spPr>
          <a:xfrm>
            <a:off x="5268684" y="3670068"/>
            <a:ext cx="3701143" cy="2055223"/>
          </a:xfrm>
          <a:prstGeom prst="rect">
            <a:avLst/>
          </a:prstGeom>
        </p:spPr>
      </p:pic>
      <p:pic>
        <p:nvPicPr>
          <p:cNvPr id="13" name="Picture 12" descr="Graphical user interface, text&#10;&#10;Description automatically generated">
            <a:extLst>
              <a:ext uri="{FF2B5EF4-FFF2-40B4-BE49-F238E27FC236}">
                <a16:creationId xmlns:a16="http://schemas.microsoft.com/office/drawing/2014/main" id="{6E9C84D7-86F2-47CD-91E2-2C66CC48D4AA}"/>
              </a:ext>
            </a:extLst>
          </p:cNvPr>
          <p:cNvPicPr>
            <a:picLocks noChangeAspect="1"/>
          </p:cNvPicPr>
          <p:nvPr/>
        </p:nvPicPr>
        <p:blipFill rotWithShape="1">
          <a:blip r:embed="rId5"/>
          <a:srcRect l="29657" t="8525" r="37793" b="44225"/>
          <a:stretch/>
        </p:blipFill>
        <p:spPr>
          <a:xfrm>
            <a:off x="4524307" y="1178429"/>
            <a:ext cx="1893910" cy="2367858"/>
          </a:xfrm>
          <a:prstGeom prst="rect">
            <a:avLst/>
          </a:prstGeom>
        </p:spPr>
      </p:pic>
    </p:spTree>
    <p:extLst>
      <p:ext uri="{BB962C8B-B14F-4D97-AF65-F5344CB8AC3E}">
        <p14:creationId xmlns:p14="http://schemas.microsoft.com/office/powerpoint/2010/main" val="358445295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5A4E3-D70E-29AF-54AC-AFB865FBC724}"/>
              </a:ext>
            </a:extLst>
          </p:cNvPr>
          <p:cNvSpPr>
            <a:spLocks noGrp="1"/>
          </p:cNvSpPr>
          <p:nvPr>
            <p:ph type="title"/>
          </p:nvPr>
        </p:nvSpPr>
        <p:spPr>
          <a:xfrm>
            <a:off x="1998698" y="354361"/>
            <a:ext cx="7685233" cy="540060"/>
          </a:xfrm>
        </p:spPr>
        <p:txBody>
          <a:bodyPr>
            <a:normAutofit fontScale="90000"/>
          </a:bodyPr>
          <a:lstStyle/>
          <a:p>
            <a:r>
              <a:rPr lang="en-GB" dirty="0"/>
              <a:t>Patient and Public involvement team</a:t>
            </a:r>
          </a:p>
        </p:txBody>
      </p:sp>
      <p:sp>
        <p:nvSpPr>
          <p:cNvPr id="4" name="Content Placeholder 3">
            <a:extLst>
              <a:ext uri="{FF2B5EF4-FFF2-40B4-BE49-F238E27FC236}">
                <a16:creationId xmlns:a16="http://schemas.microsoft.com/office/drawing/2014/main" id="{D223BA71-A7FE-9189-358D-D12B093DD6DC}"/>
              </a:ext>
            </a:extLst>
          </p:cNvPr>
          <p:cNvSpPr>
            <a:spLocks noGrp="1"/>
          </p:cNvSpPr>
          <p:nvPr>
            <p:ph idx="10"/>
          </p:nvPr>
        </p:nvSpPr>
        <p:spPr/>
        <p:txBody>
          <a:bodyPr>
            <a:normAutofit fontScale="92500" lnSpcReduction="20000"/>
          </a:bodyPr>
          <a:lstStyle/>
          <a:p>
            <a:endParaRPr lang="en-GB" dirty="0"/>
          </a:p>
        </p:txBody>
      </p:sp>
      <p:sp>
        <p:nvSpPr>
          <p:cNvPr id="5" name="Content Placeholder 4">
            <a:extLst>
              <a:ext uri="{FF2B5EF4-FFF2-40B4-BE49-F238E27FC236}">
                <a16:creationId xmlns:a16="http://schemas.microsoft.com/office/drawing/2014/main" id="{F3F50CC8-D463-6949-8445-C712C235C49F}"/>
              </a:ext>
            </a:extLst>
          </p:cNvPr>
          <p:cNvSpPr>
            <a:spLocks noGrp="1"/>
          </p:cNvSpPr>
          <p:nvPr>
            <p:ph idx="11"/>
          </p:nvPr>
        </p:nvSpPr>
        <p:spPr/>
        <p:txBody>
          <a:bodyPr>
            <a:normAutofit fontScale="92500" lnSpcReduction="20000"/>
          </a:bodyPr>
          <a:lstStyle/>
          <a:p>
            <a:endParaRPr lang="en-GB"/>
          </a:p>
        </p:txBody>
      </p:sp>
      <p:sp>
        <p:nvSpPr>
          <p:cNvPr id="6" name="Content Placeholder 5">
            <a:extLst>
              <a:ext uri="{FF2B5EF4-FFF2-40B4-BE49-F238E27FC236}">
                <a16:creationId xmlns:a16="http://schemas.microsoft.com/office/drawing/2014/main" id="{FD72B8B7-4EF0-5A0E-10A0-4CC43D57C175}"/>
              </a:ext>
            </a:extLst>
          </p:cNvPr>
          <p:cNvSpPr>
            <a:spLocks noGrp="1"/>
          </p:cNvSpPr>
          <p:nvPr>
            <p:ph idx="12"/>
          </p:nvPr>
        </p:nvSpPr>
        <p:spPr/>
        <p:txBody>
          <a:bodyPr/>
          <a:lstStyle/>
          <a:p>
            <a:endParaRPr lang="en-GB"/>
          </a:p>
        </p:txBody>
      </p:sp>
      <p:pic>
        <p:nvPicPr>
          <p:cNvPr id="8" name="Picture 7">
            <a:extLst>
              <a:ext uri="{FF2B5EF4-FFF2-40B4-BE49-F238E27FC236}">
                <a16:creationId xmlns:a16="http://schemas.microsoft.com/office/drawing/2014/main" id="{FEA0B35D-9C28-BFFE-FBA6-58CC839BCBD3}"/>
              </a:ext>
            </a:extLst>
          </p:cNvPr>
          <p:cNvPicPr>
            <a:picLocks noChangeAspect="1"/>
          </p:cNvPicPr>
          <p:nvPr/>
        </p:nvPicPr>
        <p:blipFill rotWithShape="1">
          <a:blip r:embed="rId2"/>
          <a:srcRect t="6476" r="8791" b="52381"/>
          <a:stretch/>
        </p:blipFill>
        <p:spPr>
          <a:xfrm>
            <a:off x="0" y="894421"/>
            <a:ext cx="12061371" cy="5622940"/>
          </a:xfrm>
          <a:prstGeom prst="rect">
            <a:avLst/>
          </a:prstGeom>
        </p:spPr>
      </p:pic>
    </p:spTree>
    <p:extLst>
      <p:ext uri="{BB962C8B-B14F-4D97-AF65-F5344CB8AC3E}">
        <p14:creationId xmlns:p14="http://schemas.microsoft.com/office/powerpoint/2010/main" val="31318568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957B4-0BD8-A72E-0762-BB96E9B6C0BF}"/>
              </a:ext>
            </a:extLst>
          </p:cNvPr>
          <p:cNvSpPr>
            <a:spLocks noGrp="1"/>
          </p:cNvSpPr>
          <p:nvPr>
            <p:ph type="title"/>
          </p:nvPr>
        </p:nvSpPr>
        <p:spPr>
          <a:xfrm>
            <a:off x="2068366" y="302110"/>
            <a:ext cx="9439672" cy="540060"/>
          </a:xfrm>
        </p:spPr>
        <p:txBody>
          <a:bodyPr>
            <a:normAutofit fontScale="90000"/>
          </a:bodyPr>
          <a:lstStyle/>
          <a:p>
            <a:r>
              <a:rPr lang="en-GB" dirty="0"/>
              <a:t>Workshop programme</a:t>
            </a:r>
          </a:p>
        </p:txBody>
      </p:sp>
      <p:sp>
        <p:nvSpPr>
          <p:cNvPr id="4" name="Content Placeholder 3">
            <a:extLst>
              <a:ext uri="{FF2B5EF4-FFF2-40B4-BE49-F238E27FC236}">
                <a16:creationId xmlns:a16="http://schemas.microsoft.com/office/drawing/2014/main" id="{13F9958A-ED04-0855-E261-2B3DCF5C7B24}"/>
              </a:ext>
            </a:extLst>
          </p:cNvPr>
          <p:cNvSpPr>
            <a:spLocks noGrp="1"/>
          </p:cNvSpPr>
          <p:nvPr>
            <p:ph idx="10"/>
          </p:nvPr>
        </p:nvSpPr>
        <p:spPr>
          <a:xfrm>
            <a:off x="387611" y="1001486"/>
            <a:ext cx="5290378" cy="5856514"/>
          </a:xfrm>
        </p:spPr>
        <p:txBody>
          <a:bodyPr>
            <a:normAutofit fontScale="47500" lnSpcReduction="20000"/>
          </a:bodyPr>
          <a:lstStyle/>
          <a:p>
            <a:pPr marL="285750" indent="-285750">
              <a:lnSpc>
                <a:spcPct val="170000"/>
              </a:lnSpc>
              <a:buFont typeface="Arial" panose="020B0604020202020204" pitchFamily="34" charset="0"/>
              <a:buChar char="•"/>
            </a:pPr>
            <a:r>
              <a:rPr lang="en-GB" sz="2900" b="0" dirty="0"/>
              <a:t>In addition to and planned to compliment programme days for QI, co-production and researcher development</a:t>
            </a:r>
          </a:p>
          <a:p>
            <a:pPr marL="285750" indent="-285750">
              <a:lnSpc>
                <a:spcPct val="170000"/>
              </a:lnSpc>
              <a:buFont typeface="Arial" panose="020B0604020202020204" pitchFamily="34" charset="0"/>
              <a:buChar char="•"/>
            </a:pPr>
            <a:r>
              <a:rPr lang="en-GB" sz="2900" b="0" dirty="0"/>
              <a:t>Supplemented by NHS Elect programme</a:t>
            </a:r>
          </a:p>
          <a:p>
            <a:pPr marL="285750" indent="-285750">
              <a:lnSpc>
                <a:spcPct val="170000"/>
              </a:lnSpc>
              <a:buFont typeface="Arial" panose="020B0604020202020204" pitchFamily="34" charset="0"/>
              <a:buChar char="•"/>
            </a:pPr>
            <a:r>
              <a:rPr lang="en-GB" sz="2900" b="0" dirty="0"/>
              <a:t>Over 100 sessions per annum reaching over 500 people</a:t>
            </a:r>
          </a:p>
          <a:p>
            <a:pPr marL="285750" indent="-285750">
              <a:lnSpc>
                <a:spcPct val="170000"/>
              </a:lnSpc>
              <a:buFont typeface="Arial" panose="020B0604020202020204" pitchFamily="34" charset="0"/>
              <a:buChar char="•"/>
            </a:pPr>
            <a:r>
              <a:rPr lang="en-GB" sz="2900" b="0" dirty="0"/>
              <a:t>Topics include</a:t>
            </a:r>
          </a:p>
          <a:p>
            <a:pPr marL="984250" lvl="1" indent="-285750">
              <a:lnSpc>
                <a:spcPct val="170000"/>
              </a:lnSpc>
              <a:buFont typeface="Arial" panose="020B0604020202020204" pitchFamily="34" charset="0"/>
              <a:buChar char="•"/>
            </a:pPr>
            <a:r>
              <a:rPr lang="en-GB" sz="2900" dirty="0"/>
              <a:t>Intro to evaluation</a:t>
            </a:r>
          </a:p>
          <a:p>
            <a:pPr marL="984250" lvl="1" indent="-285750">
              <a:lnSpc>
                <a:spcPct val="170000"/>
              </a:lnSpc>
              <a:buFont typeface="Arial" panose="020B0604020202020204" pitchFamily="34" charset="0"/>
              <a:buChar char="•"/>
            </a:pPr>
            <a:r>
              <a:rPr lang="en-GB" sz="2900" dirty="0"/>
              <a:t>Intro to surveys</a:t>
            </a:r>
          </a:p>
          <a:p>
            <a:pPr marL="984250" lvl="1" indent="-285750">
              <a:lnSpc>
                <a:spcPct val="170000"/>
              </a:lnSpc>
              <a:buFont typeface="Arial" panose="020B0604020202020204" pitchFamily="34" charset="0"/>
              <a:buChar char="•"/>
            </a:pPr>
            <a:r>
              <a:rPr lang="en-GB" sz="2900" dirty="0"/>
              <a:t>Intro to interviewing and focus groups</a:t>
            </a:r>
          </a:p>
          <a:p>
            <a:pPr marL="984250" lvl="1" indent="-285750">
              <a:lnSpc>
                <a:spcPct val="170000"/>
              </a:lnSpc>
              <a:buFont typeface="Arial" panose="020B0604020202020204" pitchFamily="34" charset="0"/>
              <a:buChar char="•"/>
            </a:pPr>
            <a:r>
              <a:rPr lang="en-GB" sz="2900" dirty="0"/>
              <a:t>Outcome measures</a:t>
            </a:r>
          </a:p>
          <a:p>
            <a:pPr marL="984250" lvl="1" indent="-285750">
              <a:lnSpc>
                <a:spcPct val="170000"/>
              </a:lnSpc>
              <a:buFont typeface="Arial" panose="020B0604020202020204" pitchFamily="34" charset="0"/>
              <a:buChar char="•"/>
            </a:pPr>
            <a:r>
              <a:rPr lang="en-GB" sz="2900" dirty="0"/>
              <a:t>Publication including writing days</a:t>
            </a:r>
          </a:p>
          <a:p>
            <a:pPr marL="984250" lvl="1" indent="-285750">
              <a:lnSpc>
                <a:spcPct val="170000"/>
              </a:lnSpc>
              <a:buFont typeface="Arial" panose="020B0604020202020204" pitchFamily="34" charset="0"/>
              <a:buChar char="•"/>
            </a:pPr>
            <a:r>
              <a:rPr lang="en-GB" sz="2900" dirty="0"/>
              <a:t>Research methods </a:t>
            </a:r>
          </a:p>
          <a:p>
            <a:pPr marL="984250" lvl="1" indent="-285750">
              <a:lnSpc>
                <a:spcPct val="170000"/>
              </a:lnSpc>
              <a:buFont typeface="Arial" panose="020B0604020202020204" pitchFamily="34" charset="0"/>
              <a:buChar char="•"/>
            </a:pPr>
            <a:r>
              <a:rPr lang="en-GB" sz="2900" dirty="0"/>
              <a:t>Social media</a:t>
            </a:r>
          </a:p>
          <a:p>
            <a:pPr marL="984250" lvl="1" indent="-285750">
              <a:lnSpc>
                <a:spcPct val="170000"/>
              </a:lnSpc>
              <a:buFont typeface="Arial" panose="020B0604020202020204" pitchFamily="34" charset="0"/>
              <a:buChar char="•"/>
            </a:pPr>
            <a:r>
              <a:rPr lang="en-GB" sz="2900" dirty="0"/>
              <a:t>Research careers</a:t>
            </a:r>
          </a:p>
          <a:p>
            <a:pPr marL="984250" lvl="1" indent="-285750">
              <a:lnSpc>
                <a:spcPct val="170000"/>
              </a:lnSpc>
              <a:buFont typeface="Arial" panose="020B0604020202020204" pitchFamily="34" charset="0"/>
              <a:buChar char="•"/>
            </a:pPr>
            <a:r>
              <a:rPr lang="en-GB" sz="2900" dirty="0"/>
              <a:t>Journal clubs</a:t>
            </a:r>
          </a:p>
          <a:p>
            <a:pPr marL="285750" lvl="1" indent="-285750">
              <a:lnSpc>
                <a:spcPct val="170000"/>
              </a:lnSpc>
              <a:buFont typeface="Arial" panose="020B0604020202020204" pitchFamily="34" charset="0"/>
              <a:buChar char="•"/>
            </a:pPr>
            <a:r>
              <a:rPr lang="en-GB" sz="2900" dirty="0"/>
              <a:t>Open to all </a:t>
            </a:r>
          </a:p>
          <a:p>
            <a:pPr marL="285750" lvl="1" indent="-285750">
              <a:lnSpc>
                <a:spcPct val="170000"/>
              </a:lnSpc>
              <a:buFont typeface="Arial" panose="020B0604020202020204" pitchFamily="34" charset="0"/>
              <a:buChar char="•"/>
            </a:pPr>
            <a:r>
              <a:rPr lang="en-GB" sz="2900" dirty="0"/>
              <a:t>But some workshops tailored to specific groups e.g. ACPs writing at masters level </a:t>
            </a:r>
          </a:p>
          <a:p>
            <a:pPr marL="285750" indent="-285750">
              <a:buFont typeface="Arial" panose="020B0604020202020204" pitchFamily="34" charset="0"/>
              <a:buChar char="•"/>
            </a:pPr>
            <a:endParaRPr lang="en-GB" dirty="0"/>
          </a:p>
        </p:txBody>
      </p:sp>
      <p:pic>
        <p:nvPicPr>
          <p:cNvPr id="8" name="Picture 7">
            <a:extLst>
              <a:ext uri="{FF2B5EF4-FFF2-40B4-BE49-F238E27FC236}">
                <a16:creationId xmlns:a16="http://schemas.microsoft.com/office/drawing/2014/main" id="{825C9205-4D7F-309B-4704-E95F10CA3FEB}"/>
              </a:ext>
            </a:extLst>
          </p:cNvPr>
          <p:cNvPicPr>
            <a:picLocks noChangeAspect="1"/>
          </p:cNvPicPr>
          <p:nvPr/>
        </p:nvPicPr>
        <p:blipFill rotWithShape="1">
          <a:blip r:embed="rId2"/>
          <a:srcRect t="4406" r="10235" b="52126"/>
          <a:stretch/>
        </p:blipFill>
        <p:spPr>
          <a:xfrm>
            <a:off x="5765165" y="1547436"/>
            <a:ext cx="5956572" cy="2981021"/>
          </a:xfrm>
          <a:prstGeom prst="rect">
            <a:avLst/>
          </a:prstGeom>
        </p:spPr>
      </p:pic>
    </p:spTree>
    <p:extLst>
      <p:ext uri="{BB962C8B-B14F-4D97-AF65-F5344CB8AC3E}">
        <p14:creationId xmlns:p14="http://schemas.microsoft.com/office/powerpoint/2010/main" val="93655059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ADF27-6FC9-1B96-C285-1F6846A9E807}"/>
              </a:ext>
            </a:extLst>
          </p:cNvPr>
          <p:cNvSpPr>
            <a:spLocks noGrp="1"/>
          </p:cNvSpPr>
          <p:nvPr>
            <p:ph type="title"/>
          </p:nvPr>
        </p:nvSpPr>
        <p:spPr>
          <a:xfrm>
            <a:off x="2190285" y="267276"/>
            <a:ext cx="9439672" cy="540060"/>
          </a:xfrm>
        </p:spPr>
        <p:txBody>
          <a:bodyPr>
            <a:normAutofit fontScale="90000"/>
          </a:bodyPr>
          <a:lstStyle/>
          <a:p>
            <a:r>
              <a:rPr lang="en-GB" dirty="0"/>
              <a:t>Researcher Development Programme </a:t>
            </a:r>
          </a:p>
        </p:txBody>
      </p:sp>
      <p:sp>
        <p:nvSpPr>
          <p:cNvPr id="4" name="Content Placeholder 3">
            <a:extLst>
              <a:ext uri="{FF2B5EF4-FFF2-40B4-BE49-F238E27FC236}">
                <a16:creationId xmlns:a16="http://schemas.microsoft.com/office/drawing/2014/main" id="{DE91F013-5752-3FF2-86AF-6A96687AC862}"/>
              </a:ext>
            </a:extLst>
          </p:cNvPr>
          <p:cNvSpPr>
            <a:spLocks noGrp="1"/>
          </p:cNvSpPr>
          <p:nvPr>
            <p:ph idx="10"/>
          </p:nvPr>
        </p:nvSpPr>
        <p:spPr>
          <a:xfrm>
            <a:off x="448571" y="3429000"/>
            <a:ext cx="7841989" cy="4735534"/>
          </a:xfrm>
        </p:spPr>
        <p:txBody>
          <a:bodyPr>
            <a:normAutofit/>
          </a:bodyPr>
          <a:lstStyle/>
          <a:p>
            <a:pPr marL="285750" indent="-285750">
              <a:lnSpc>
                <a:spcPct val="170000"/>
              </a:lnSpc>
              <a:buFont typeface="Arial" panose="020B0604020202020204" pitchFamily="34" charset="0"/>
              <a:buChar char="•"/>
            </a:pPr>
            <a:r>
              <a:rPr lang="en-GB" b="0" dirty="0"/>
              <a:t>Started in 2022 with 8 people, repeated in 2023 with 16 people</a:t>
            </a:r>
          </a:p>
          <a:p>
            <a:pPr marL="285750" indent="-285750">
              <a:lnSpc>
                <a:spcPct val="170000"/>
              </a:lnSpc>
              <a:buFont typeface="Arial" panose="020B0604020202020204" pitchFamily="34" charset="0"/>
              <a:buChar char="•"/>
            </a:pPr>
            <a:r>
              <a:rPr lang="en-GB" b="0" dirty="0"/>
              <a:t>2024 currently running at two venues for 38 people </a:t>
            </a:r>
          </a:p>
          <a:p>
            <a:pPr marL="285750" indent="-285750">
              <a:lnSpc>
                <a:spcPct val="170000"/>
              </a:lnSpc>
              <a:buFont typeface="Arial" panose="020B0604020202020204" pitchFamily="34" charset="0"/>
              <a:buChar char="•"/>
            </a:pPr>
            <a:r>
              <a:rPr lang="en-GB" b="0" dirty="0"/>
              <a:t>Timed to coincide with regional ARC internships then NIHR PCAF applications </a:t>
            </a:r>
          </a:p>
          <a:p>
            <a:pPr marL="285750" indent="-285750">
              <a:lnSpc>
                <a:spcPct val="170000"/>
              </a:lnSpc>
              <a:buFont typeface="Arial" panose="020B0604020202020204" pitchFamily="34" charset="0"/>
              <a:buChar char="•"/>
            </a:pPr>
            <a:r>
              <a:rPr lang="en-GB" b="0" dirty="0"/>
              <a:t>3 days training with a range of Academy team members plus support and workshops between</a:t>
            </a:r>
          </a:p>
          <a:p>
            <a:pPr marL="285750" indent="-285750">
              <a:lnSpc>
                <a:spcPct val="170000"/>
              </a:lnSpc>
              <a:buFont typeface="Arial" panose="020B0604020202020204" pitchFamily="34" charset="0"/>
              <a:buChar char="•"/>
            </a:pPr>
            <a:r>
              <a:rPr lang="en-GB" b="0" dirty="0"/>
              <a:t>PADLET used for materials and to keep us informed who is doing what</a:t>
            </a:r>
          </a:p>
          <a:p>
            <a:pPr marL="285750" indent="-285750">
              <a:lnSpc>
                <a:spcPct val="170000"/>
              </a:lnSpc>
              <a:buFont typeface="Arial" panose="020B0604020202020204" pitchFamily="34" charset="0"/>
              <a:buChar char="•"/>
            </a:pPr>
            <a:endParaRPr lang="en-GB" dirty="0"/>
          </a:p>
          <a:p>
            <a:pPr marL="285750" indent="-285750">
              <a:lnSpc>
                <a:spcPct val="170000"/>
              </a:lnSpc>
              <a:buFont typeface="Arial" panose="020B0604020202020204" pitchFamily="34" charset="0"/>
              <a:buChar char="•"/>
            </a:pPr>
            <a:endParaRPr lang="en-GB" dirty="0"/>
          </a:p>
          <a:p>
            <a:pPr marL="285750" indent="-285750">
              <a:lnSpc>
                <a:spcPct val="170000"/>
              </a:lnSpc>
              <a:buFont typeface="Arial" panose="020B0604020202020204" pitchFamily="34" charset="0"/>
              <a:buChar char="•"/>
            </a:pPr>
            <a:endParaRPr lang="en-GB" dirty="0"/>
          </a:p>
          <a:p>
            <a:pPr>
              <a:lnSpc>
                <a:spcPct val="170000"/>
              </a:lnSpc>
            </a:pPr>
            <a:endParaRPr lang="en-GB" dirty="0"/>
          </a:p>
          <a:p>
            <a:pPr>
              <a:lnSpc>
                <a:spcPct val="170000"/>
              </a:lnSpc>
            </a:pPr>
            <a:endParaRPr lang="en-GB" dirty="0"/>
          </a:p>
          <a:p>
            <a:endParaRPr lang="en-GB" dirty="0"/>
          </a:p>
        </p:txBody>
      </p:sp>
      <p:pic>
        <p:nvPicPr>
          <p:cNvPr id="10" name="Picture 9">
            <a:extLst>
              <a:ext uri="{FF2B5EF4-FFF2-40B4-BE49-F238E27FC236}">
                <a16:creationId xmlns:a16="http://schemas.microsoft.com/office/drawing/2014/main" id="{F738DF04-4DA1-98E3-F97E-D8A06F9447ED}"/>
              </a:ext>
            </a:extLst>
          </p:cNvPr>
          <p:cNvPicPr>
            <a:picLocks noChangeAspect="1"/>
          </p:cNvPicPr>
          <p:nvPr/>
        </p:nvPicPr>
        <p:blipFill rotWithShape="1">
          <a:blip r:embed="rId2"/>
          <a:srcRect l="1573" t="7860" r="9842" b="55937"/>
          <a:stretch/>
        </p:blipFill>
        <p:spPr>
          <a:xfrm>
            <a:off x="448571" y="946160"/>
            <a:ext cx="5878286" cy="2482840"/>
          </a:xfrm>
          <a:prstGeom prst="rect">
            <a:avLst/>
          </a:prstGeom>
        </p:spPr>
      </p:pic>
    </p:spTree>
    <p:extLst>
      <p:ext uri="{BB962C8B-B14F-4D97-AF65-F5344CB8AC3E}">
        <p14:creationId xmlns:p14="http://schemas.microsoft.com/office/powerpoint/2010/main" val="283737916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A8CC5-0B23-433B-DA3C-772EE76A4FE7}"/>
              </a:ext>
            </a:extLst>
          </p:cNvPr>
          <p:cNvSpPr>
            <a:spLocks noGrp="1"/>
          </p:cNvSpPr>
          <p:nvPr>
            <p:ph type="title"/>
          </p:nvPr>
        </p:nvSpPr>
        <p:spPr>
          <a:xfrm>
            <a:off x="2059657" y="234673"/>
            <a:ext cx="9439672" cy="540060"/>
          </a:xfrm>
        </p:spPr>
        <p:txBody>
          <a:bodyPr>
            <a:normAutofit fontScale="90000"/>
          </a:bodyPr>
          <a:lstStyle/>
          <a:p>
            <a:r>
              <a:rPr lang="en-GB" dirty="0"/>
              <a:t>Research Careers</a:t>
            </a:r>
          </a:p>
        </p:txBody>
      </p:sp>
      <p:sp>
        <p:nvSpPr>
          <p:cNvPr id="4" name="Content Placeholder 3">
            <a:extLst>
              <a:ext uri="{FF2B5EF4-FFF2-40B4-BE49-F238E27FC236}">
                <a16:creationId xmlns:a16="http://schemas.microsoft.com/office/drawing/2014/main" id="{B738A265-2E27-B15E-75B7-3BA742E9D1FA}"/>
              </a:ext>
            </a:extLst>
          </p:cNvPr>
          <p:cNvSpPr>
            <a:spLocks noGrp="1"/>
          </p:cNvSpPr>
          <p:nvPr>
            <p:ph idx="10"/>
          </p:nvPr>
        </p:nvSpPr>
        <p:spPr>
          <a:xfrm>
            <a:off x="405029" y="3429000"/>
            <a:ext cx="10428434" cy="5276669"/>
          </a:xfrm>
        </p:spPr>
        <p:txBody>
          <a:bodyPr>
            <a:normAutofit/>
          </a:bodyPr>
          <a:lstStyle/>
          <a:p>
            <a:r>
              <a:rPr lang="en-GB" sz="2000" b="0" dirty="0"/>
              <a:t>Researcher development programme is great, but we need to provide a career structure with a range of options including clinical academic roles </a:t>
            </a:r>
          </a:p>
          <a:p>
            <a:pPr marL="285750" indent="-285750">
              <a:buFont typeface="Arial" panose="020B0604020202020204" pitchFamily="34" charset="0"/>
              <a:buChar char="•"/>
            </a:pPr>
            <a:r>
              <a:rPr lang="en-GB" sz="2000" b="0" dirty="0"/>
              <a:t>Internships local, regional and national </a:t>
            </a:r>
          </a:p>
          <a:p>
            <a:pPr marL="285750" indent="-285750">
              <a:buFont typeface="Arial" panose="020B0604020202020204" pitchFamily="34" charset="0"/>
              <a:buChar char="•"/>
            </a:pPr>
            <a:r>
              <a:rPr lang="en-GB" sz="2000" b="0" dirty="0"/>
              <a:t>Go and see fund</a:t>
            </a:r>
          </a:p>
          <a:p>
            <a:pPr marL="285750" indent="-285750">
              <a:buFont typeface="Arial" panose="020B0604020202020204" pitchFamily="34" charset="0"/>
              <a:buChar char="•"/>
            </a:pPr>
            <a:r>
              <a:rPr lang="en-GB" sz="2000" b="0" dirty="0"/>
              <a:t>Drop-ins and individual coaching</a:t>
            </a:r>
          </a:p>
          <a:p>
            <a:pPr marL="285750" indent="-285750">
              <a:buFont typeface="Arial" panose="020B0604020202020204" pitchFamily="34" charset="0"/>
              <a:buChar char="•"/>
            </a:pPr>
            <a:r>
              <a:rPr lang="en-GB" sz="2000" b="0" dirty="0"/>
              <a:t>Support with internship and grant applications</a:t>
            </a:r>
          </a:p>
          <a:p>
            <a:pPr marL="285750" indent="-285750">
              <a:buFont typeface="Arial" panose="020B0604020202020204" pitchFamily="34" charset="0"/>
              <a:buChar char="•"/>
            </a:pPr>
            <a:r>
              <a:rPr lang="en-GB" sz="2000" b="0" dirty="0"/>
              <a:t>Timely sharing of opportunities </a:t>
            </a:r>
          </a:p>
          <a:p>
            <a:pPr marL="285750" indent="-285750">
              <a:buFont typeface="Arial" panose="020B0604020202020204" pitchFamily="34" charset="0"/>
              <a:buChar char="•"/>
            </a:pPr>
            <a:r>
              <a:rPr lang="en-GB" sz="2000" b="0" dirty="0"/>
              <a:t>Advice from across the Academy team “who knows best” </a:t>
            </a:r>
          </a:p>
          <a:p>
            <a:pPr marL="285750" indent="-285750">
              <a:buFont typeface="Arial" panose="020B0604020202020204" pitchFamily="34" charset="0"/>
              <a:buChar char="•"/>
            </a:pPr>
            <a:r>
              <a:rPr lang="en-GB" sz="2000" b="0" dirty="0"/>
              <a:t>Networking meetings and collaboration with local universities </a:t>
            </a:r>
          </a:p>
          <a:p>
            <a:r>
              <a:rPr lang="en-GB" sz="1400" dirty="0"/>
              <a:t> </a:t>
            </a:r>
          </a:p>
          <a:p>
            <a:endParaRPr lang="en-GB" dirty="0"/>
          </a:p>
        </p:txBody>
      </p:sp>
      <p:sp>
        <p:nvSpPr>
          <p:cNvPr id="5" name="Content Placeholder 4">
            <a:extLst>
              <a:ext uri="{FF2B5EF4-FFF2-40B4-BE49-F238E27FC236}">
                <a16:creationId xmlns:a16="http://schemas.microsoft.com/office/drawing/2014/main" id="{1854D68C-D33D-DF9B-2360-AC9A3E2AFD73}"/>
              </a:ext>
            </a:extLst>
          </p:cNvPr>
          <p:cNvSpPr>
            <a:spLocks noGrp="1"/>
          </p:cNvSpPr>
          <p:nvPr>
            <p:ph idx="11"/>
          </p:nvPr>
        </p:nvSpPr>
        <p:spPr/>
        <p:txBody>
          <a:bodyPr>
            <a:normAutofit fontScale="92500" lnSpcReduction="20000"/>
          </a:bodyPr>
          <a:lstStyle/>
          <a:p>
            <a:endParaRPr lang="en-GB" dirty="0"/>
          </a:p>
          <a:p>
            <a:endParaRPr lang="en-GB" dirty="0"/>
          </a:p>
          <a:p>
            <a:endParaRPr lang="en-GB" dirty="0"/>
          </a:p>
        </p:txBody>
      </p:sp>
      <p:pic>
        <p:nvPicPr>
          <p:cNvPr id="8" name="Picture 7">
            <a:extLst>
              <a:ext uri="{FF2B5EF4-FFF2-40B4-BE49-F238E27FC236}">
                <a16:creationId xmlns:a16="http://schemas.microsoft.com/office/drawing/2014/main" id="{3A749F83-89C8-73CD-521F-686D3A2A7255}"/>
              </a:ext>
            </a:extLst>
          </p:cNvPr>
          <p:cNvPicPr>
            <a:picLocks noChangeAspect="1"/>
          </p:cNvPicPr>
          <p:nvPr/>
        </p:nvPicPr>
        <p:blipFill rotWithShape="1">
          <a:blip r:embed="rId2"/>
          <a:srcRect t="6730" r="9806" b="59741"/>
          <a:stretch/>
        </p:blipFill>
        <p:spPr>
          <a:xfrm>
            <a:off x="1869551" y="774733"/>
            <a:ext cx="6908689" cy="2654267"/>
          </a:xfrm>
          <a:prstGeom prst="rect">
            <a:avLst/>
          </a:prstGeom>
        </p:spPr>
      </p:pic>
    </p:spTree>
    <p:extLst>
      <p:ext uri="{BB962C8B-B14F-4D97-AF65-F5344CB8AC3E}">
        <p14:creationId xmlns:p14="http://schemas.microsoft.com/office/powerpoint/2010/main" val="229076273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A5EE1-F198-8049-FDA2-266535D1A698}"/>
              </a:ext>
            </a:extLst>
          </p:cNvPr>
          <p:cNvSpPr>
            <a:spLocks noGrp="1"/>
          </p:cNvSpPr>
          <p:nvPr>
            <p:ph type="title"/>
          </p:nvPr>
        </p:nvSpPr>
        <p:spPr>
          <a:xfrm>
            <a:off x="2172868" y="363069"/>
            <a:ext cx="9439672" cy="540060"/>
          </a:xfrm>
        </p:spPr>
        <p:txBody>
          <a:bodyPr>
            <a:normAutofit fontScale="90000"/>
          </a:bodyPr>
          <a:lstStyle/>
          <a:p>
            <a:r>
              <a:rPr lang="en-GB" dirty="0"/>
              <a:t>Key components of the Academy Model</a:t>
            </a:r>
          </a:p>
        </p:txBody>
      </p:sp>
      <p:sp>
        <p:nvSpPr>
          <p:cNvPr id="4" name="Content Placeholder 3">
            <a:extLst>
              <a:ext uri="{FF2B5EF4-FFF2-40B4-BE49-F238E27FC236}">
                <a16:creationId xmlns:a16="http://schemas.microsoft.com/office/drawing/2014/main" id="{F5A8F643-3C43-3061-7C75-8F213CF725C6}"/>
              </a:ext>
            </a:extLst>
          </p:cNvPr>
          <p:cNvSpPr>
            <a:spLocks noGrp="1"/>
          </p:cNvSpPr>
          <p:nvPr>
            <p:ph idx="10"/>
          </p:nvPr>
        </p:nvSpPr>
        <p:spPr>
          <a:xfrm>
            <a:off x="265148" y="903129"/>
            <a:ext cx="7633526" cy="5729517"/>
          </a:xfrm>
        </p:spPr>
        <p:txBody>
          <a:bodyPr>
            <a:normAutofit fontScale="92500"/>
          </a:bodyPr>
          <a:lstStyle/>
          <a:p>
            <a:pPr>
              <a:lnSpc>
                <a:spcPct val="170000"/>
              </a:lnSpc>
            </a:pPr>
            <a:r>
              <a:rPr lang="en-GB" b="0" dirty="0"/>
              <a:t>Strength in numbers…..</a:t>
            </a:r>
          </a:p>
          <a:p>
            <a:pPr marL="285750" indent="-285750">
              <a:lnSpc>
                <a:spcPct val="170000"/>
              </a:lnSpc>
              <a:buFont typeface="Arial" panose="020B0604020202020204" pitchFamily="34" charset="0"/>
              <a:buChar char="•"/>
            </a:pPr>
            <a:r>
              <a:rPr lang="en-GB" b="0" dirty="0"/>
              <a:t>Provides</a:t>
            </a:r>
          </a:p>
          <a:p>
            <a:pPr marL="539750" indent="-285750">
              <a:lnSpc>
                <a:spcPct val="170000"/>
              </a:lnSpc>
              <a:buFont typeface="Arial" panose="020B0604020202020204" pitchFamily="34" charset="0"/>
              <a:buChar char="•"/>
            </a:pPr>
            <a:r>
              <a:rPr lang="en-GB" b="0" dirty="0"/>
              <a:t>Greater reach within and outside the organisation</a:t>
            </a:r>
          </a:p>
          <a:p>
            <a:pPr marL="539750" indent="-285750">
              <a:lnSpc>
                <a:spcPct val="170000"/>
              </a:lnSpc>
              <a:buFont typeface="Arial" panose="020B0604020202020204" pitchFamily="34" charset="0"/>
              <a:buChar char="•"/>
            </a:pPr>
            <a:r>
              <a:rPr lang="en-GB" b="0" dirty="0"/>
              <a:t>Greater budget for support services</a:t>
            </a:r>
          </a:p>
          <a:p>
            <a:pPr marL="539750" indent="-285750">
              <a:lnSpc>
                <a:spcPct val="170000"/>
              </a:lnSpc>
              <a:buFont typeface="Arial" panose="020B0604020202020204" pitchFamily="34" charset="0"/>
              <a:buChar char="•"/>
            </a:pPr>
            <a:r>
              <a:rPr lang="en-GB" b="0" dirty="0"/>
              <a:t>Opportunity to advocate for each other</a:t>
            </a:r>
          </a:p>
          <a:p>
            <a:pPr marL="539750" indent="-285750">
              <a:lnSpc>
                <a:spcPct val="170000"/>
              </a:lnSpc>
              <a:buFont typeface="Arial" panose="020B0604020202020204" pitchFamily="34" charset="0"/>
              <a:buChar char="•"/>
            </a:pPr>
            <a:r>
              <a:rPr lang="en-GB" b="0" dirty="0"/>
              <a:t>Staff development within the team </a:t>
            </a:r>
          </a:p>
          <a:p>
            <a:pPr marL="539750" indent="-285750">
              <a:lnSpc>
                <a:spcPct val="170000"/>
              </a:lnSpc>
              <a:buFont typeface="Arial" panose="020B0604020202020204" pitchFamily="34" charset="0"/>
              <a:buChar char="•"/>
            </a:pPr>
            <a:r>
              <a:rPr lang="en-GB" b="0" dirty="0"/>
              <a:t>Wide range of connected support and training activities</a:t>
            </a:r>
          </a:p>
          <a:p>
            <a:pPr marL="539750" indent="-285750">
              <a:lnSpc>
                <a:spcPct val="170000"/>
              </a:lnSpc>
              <a:buFont typeface="Arial" panose="020B0604020202020204" pitchFamily="34" charset="0"/>
              <a:buChar char="•"/>
            </a:pPr>
            <a:r>
              <a:rPr lang="en-GB" b="0" dirty="0"/>
              <a:t>Development of initiatives from evidence to research</a:t>
            </a:r>
          </a:p>
          <a:p>
            <a:pPr marL="539750" indent="-285750">
              <a:lnSpc>
                <a:spcPct val="170000"/>
              </a:lnSpc>
              <a:buFont typeface="Arial" panose="020B0604020202020204" pitchFamily="34" charset="0"/>
              <a:buChar char="•"/>
            </a:pPr>
            <a:r>
              <a:rPr lang="en-GB" b="0" dirty="0"/>
              <a:t>Networks that support collaboration and reach across services</a:t>
            </a:r>
          </a:p>
          <a:p>
            <a:pPr marL="539750" indent="-285750">
              <a:lnSpc>
                <a:spcPct val="170000"/>
              </a:lnSpc>
              <a:buFont typeface="Arial" panose="020B0604020202020204" pitchFamily="34" charset="0"/>
              <a:buChar char="•"/>
            </a:pPr>
            <a:r>
              <a:rPr lang="en-GB" b="0" dirty="0"/>
              <a:t>Career structure for staff</a:t>
            </a:r>
          </a:p>
          <a:p>
            <a:pPr marL="539750" indent="-285750">
              <a:lnSpc>
                <a:spcPct val="170000"/>
              </a:lnSpc>
              <a:buFont typeface="Arial" panose="020B0604020202020204" pitchFamily="34" charset="0"/>
              <a:buChar char="•"/>
            </a:pPr>
            <a:r>
              <a:rPr lang="en-GB" b="0" dirty="0"/>
              <a:t>Better informed applications for research internships, fellowships and grants </a:t>
            </a:r>
          </a:p>
          <a:p>
            <a:pPr marL="539750" indent="-285750">
              <a:lnSpc>
                <a:spcPct val="170000"/>
              </a:lnSpc>
              <a:buFont typeface="Arial" panose="020B0604020202020204" pitchFamily="34" charset="0"/>
              <a:buChar char="•"/>
            </a:pPr>
            <a:r>
              <a:rPr lang="en-GB" b="0" dirty="0"/>
              <a:t>Improved staff retention</a:t>
            </a:r>
          </a:p>
          <a:p>
            <a:pPr marL="285750" indent="-285750">
              <a:lnSpc>
                <a:spcPct val="170000"/>
              </a:lnSpc>
              <a:buFont typeface="Arial" panose="020B0604020202020204" pitchFamily="34" charset="0"/>
              <a:buChar char="•"/>
            </a:pPr>
            <a:endParaRPr lang="en-GB" b="0" dirty="0"/>
          </a:p>
          <a:p>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endParaRPr lang="en-GB" dirty="0"/>
          </a:p>
        </p:txBody>
      </p:sp>
      <p:pic>
        <p:nvPicPr>
          <p:cNvPr id="11" name="Picture 10" descr="Cupcakes and baking ingredients">
            <a:extLst>
              <a:ext uri="{FF2B5EF4-FFF2-40B4-BE49-F238E27FC236}">
                <a16:creationId xmlns:a16="http://schemas.microsoft.com/office/drawing/2014/main" id="{3377DDBD-B3F1-8CDB-3FE5-6DC463DC66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8461" y="1290298"/>
            <a:ext cx="3904079" cy="2477589"/>
          </a:xfrm>
          <a:prstGeom prst="rect">
            <a:avLst/>
          </a:prstGeom>
        </p:spPr>
      </p:pic>
    </p:spTree>
    <p:extLst>
      <p:ext uri="{BB962C8B-B14F-4D97-AF65-F5344CB8AC3E}">
        <p14:creationId xmlns:p14="http://schemas.microsoft.com/office/powerpoint/2010/main" val="302076413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B0DC1-D05D-D7CE-3E6B-6BBB65C1F710}"/>
              </a:ext>
            </a:extLst>
          </p:cNvPr>
          <p:cNvSpPr>
            <a:spLocks noGrp="1"/>
          </p:cNvSpPr>
          <p:nvPr>
            <p:ph type="title"/>
          </p:nvPr>
        </p:nvSpPr>
        <p:spPr>
          <a:xfrm>
            <a:off x="2024823" y="284693"/>
            <a:ext cx="9439672" cy="540060"/>
          </a:xfrm>
        </p:spPr>
        <p:txBody>
          <a:bodyPr>
            <a:normAutofit fontScale="90000"/>
          </a:bodyPr>
          <a:lstStyle/>
          <a:p>
            <a:r>
              <a:rPr lang="en-GB" dirty="0"/>
              <a:t>What I will cover today</a:t>
            </a:r>
          </a:p>
        </p:txBody>
      </p:sp>
      <p:sp>
        <p:nvSpPr>
          <p:cNvPr id="4" name="Content Placeholder 3">
            <a:extLst>
              <a:ext uri="{FF2B5EF4-FFF2-40B4-BE49-F238E27FC236}">
                <a16:creationId xmlns:a16="http://schemas.microsoft.com/office/drawing/2014/main" id="{140F7064-73E4-6174-F505-EF8155E895A6}"/>
              </a:ext>
            </a:extLst>
          </p:cNvPr>
          <p:cNvSpPr>
            <a:spLocks noGrp="1"/>
          </p:cNvSpPr>
          <p:nvPr>
            <p:ph idx="10"/>
          </p:nvPr>
        </p:nvSpPr>
        <p:spPr>
          <a:xfrm>
            <a:off x="370194" y="1297577"/>
            <a:ext cx="6727291" cy="4720045"/>
          </a:xfrm>
        </p:spPr>
        <p:txBody>
          <a:bodyPr>
            <a:normAutofit fontScale="85000" lnSpcReduction="20000"/>
          </a:bodyPr>
          <a:lstStyle/>
          <a:p>
            <a:pPr marL="285750" indent="-285750">
              <a:lnSpc>
                <a:spcPct val="150000"/>
              </a:lnSpc>
              <a:buFont typeface="Arial" panose="020B0604020202020204" pitchFamily="34" charset="0"/>
              <a:buChar char="•"/>
            </a:pPr>
            <a:r>
              <a:rPr lang="en-GB" sz="2600" b="0" dirty="0"/>
              <a:t>Introduction to the Academy of Research and Improvement</a:t>
            </a:r>
          </a:p>
          <a:p>
            <a:pPr marL="285750" indent="-285750">
              <a:lnSpc>
                <a:spcPct val="150000"/>
              </a:lnSpc>
              <a:buFont typeface="Arial" panose="020B0604020202020204" pitchFamily="34" charset="0"/>
              <a:buChar char="•"/>
            </a:pPr>
            <a:r>
              <a:rPr lang="en-GB" sz="2600" b="0" dirty="0"/>
              <a:t>How integration provides for topic and staff development</a:t>
            </a:r>
          </a:p>
          <a:p>
            <a:pPr marL="285750" indent="-285750">
              <a:lnSpc>
                <a:spcPct val="150000"/>
              </a:lnSpc>
              <a:buFont typeface="Arial" panose="020B0604020202020204" pitchFamily="34" charset="0"/>
              <a:buChar char="•"/>
            </a:pPr>
            <a:r>
              <a:rPr lang="en-GB" sz="2600" b="0" dirty="0"/>
              <a:t>The range of workstreams we offer and examples of how they connect</a:t>
            </a:r>
          </a:p>
          <a:p>
            <a:pPr marL="285750" indent="-285750">
              <a:lnSpc>
                <a:spcPct val="150000"/>
              </a:lnSpc>
              <a:buFont typeface="Arial" panose="020B0604020202020204" pitchFamily="34" charset="0"/>
              <a:buChar char="•"/>
            </a:pPr>
            <a:r>
              <a:rPr lang="en-GB" sz="2600" b="0" dirty="0"/>
              <a:t>The importance of patient and public involvement</a:t>
            </a:r>
          </a:p>
          <a:p>
            <a:pPr marL="285750" indent="-285750">
              <a:lnSpc>
                <a:spcPct val="150000"/>
              </a:lnSpc>
              <a:buFont typeface="Arial" panose="020B0604020202020204" pitchFamily="34" charset="0"/>
              <a:buChar char="•"/>
            </a:pPr>
            <a:r>
              <a:rPr lang="en-GB" sz="2600" b="0" dirty="0"/>
              <a:t>Our networks</a:t>
            </a:r>
          </a:p>
          <a:p>
            <a:pPr marL="285750" indent="-285750">
              <a:lnSpc>
                <a:spcPct val="150000"/>
              </a:lnSpc>
              <a:buFont typeface="Arial" panose="020B0604020202020204" pitchFamily="34" charset="0"/>
              <a:buChar char="•"/>
            </a:pPr>
            <a:r>
              <a:rPr lang="en-GB" sz="2600" b="0" dirty="0"/>
              <a:t>The researcher development programme and pathway</a:t>
            </a:r>
          </a:p>
          <a:p>
            <a:pPr marL="285750" indent="-285750">
              <a:lnSpc>
                <a:spcPct val="150000"/>
              </a:lnSpc>
              <a:buFont typeface="Arial" panose="020B0604020202020204" pitchFamily="34" charset="0"/>
              <a:buChar char="•"/>
            </a:pPr>
            <a:r>
              <a:rPr lang="en-GB" sz="2600" b="0" dirty="0"/>
              <a:t>The essential components of our way of working </a:t>
            </a:r>
          </a:p>
          <a:p>
            <a:pPr marL="285750" indent="-285750">
              <a:buFont typeface="Arial" panose="020B0604020202020204" pitchFamily="34" charset="0"/>
              <a:buChar char="•"/>
            </a:pPr>
            <a:endParaRPr lang="en-GB" dirty="0"/>
          </a:p>
          <a:p>
            <a:endParaRPr lang="en-GB" dirty="0"/>
          </a:p>
          <a:p>
            <a:endParaRPr lang="en-GB" dirty="0"/>
          </a:p>
        </p:txBody>
      </p:sp>
      <p:pic>
        <p:nvPicPr>
          <p:cNvPr id="1026" name="Picture 2" descr="Julian and Rachael thumbs up">
            <a:extLst>
              <a:ext uri="{FF2B5EF4-FFF2-40B4-BE49-F238E27FC236}">
                <a16:creationId xmlns:a16="http://schemas.microsoft.com/office/drawing/2014/main" id="{DF115A62-1701-AD8F-9967-8C0F03F25A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4835" y="1297577"/>
            <a:ext cx="4315673" cy="2542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76334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A5EE1-F198-8049-FDA2-266535D1A698}"/>
              </a:ext>
            </a:extLst>
          </p:cNvPr>
          <p:cNvSpPr>
            <a:spLocks noGrp="1"/>
          </p:cNvSpPr>
          <p:nvPr>
            <p:ph type="title"/>
          </p:nvPr>
        </p:nvSpPr>
        <p:spPr>
          <a:xfrm>
            <a:off x="2172868" y="363069"/>
            <a:ext cx="9439672" cy="540060"/>
          </a:xfrm>
        </p:spPr>
        <p:txBody>
          <a:bodyPr>
            <a:normAutofit fontScale="90000"/>
          </a:bodyPr>
          <a:lstStyle/>
          <a:p>
            <a:r>
              <a:rPr lang="en-GB" dirty="0"/>
              <a:t>Key components of the Academy Model</a:t>
            </a:r>
          </a:p>
        </p:txBody>
      </p:sp>
      <p:sp>
        <p:nvSpPr>
          <p:cNvPr id="4" name="Content Placeholder 3">
            <a:extLst>
              <a:ext uri="{FF2B5EF4-FFF2-40B4-BE49-F238E27FC236}">
                <a16:creationId xmlns:a16="http://schemas.microsoft.com/office/drawing/2014/main" id="{F5A8F643-3C43-3061-7C75-8F213CF725C6}"/>
              </a:ext>
            </a:extLst>
          </p:cNvPr>
          <p:cNvSpPr>
            <a:spLocks noGrp="1"/>
          </p:cNvSpPr>
          <p:nvPr>
            <p:ph idx="10"/>
          </p:nvPr>
        </p:nvSpPr>
        <p:spPr>
          <a:xfrm>
            <a:off x="474698" y="1110471"/>
            <a:ext cx="6857919" cy="5729517"/>
          </a:xfrm>
        </p:spPr>
        <p:txBody>
          <a:bodyPr>
            <a:normAutofit/>
          </a:bodyPr>
          <a:lstStyle/>
          <a:p>
            <a:pPr>
              <a:lnSpc>
                <a:spcPct val="170000"/>
              </a:lnSpc>
            </a:pPr>
            <a:r>
              <a:rPr lang="en-GB" b="0" dirty="0"/>
              <a:t>Patient and public involvement and co-production</a:t>
            </a:r>
          </a:p>
          <a:p>
            <a:pPr marL="285750" indent="-285750">
              <a:lnSpc>
                <a:spcPct val="170000"/>
              </a:lnSpc>
              <a:buFont typeface="Arial" panose="020B0604020202020204" pitchFamily="34" charset="0"/>
              <a:buChar char="•"/>
            </a:pPr>
            <a:r>
              <a:rPr lang="en-GB" b="0" dirty="0"/>
              <a:t>Takes time to establish </a:t>
            </a:r>
          </a:p>
          <a:p>
            <a:pPr marL="285750" indent="-285750">
              <a:lnSpc>
                <a:spcPct val="170000"/>
              </a:lnSpc>
              <a:buFont typeface="Arial" panose="020B0604020202020204" pitchFamily="34" charset="0"/>
              <a:buChar char="•"/>
            </a:pPr>
            <a:r>
              <a:rPr lang="en-GB" b="0" dirty="0"/>
              <a:t>Makes sure we are improving what is important to them</a:t>
            </a:r>
          </a:p>
          <a:p>
            <a:pPr marL="285750" indent="-285750">
              <a:lnSpc>
                <a:spcPct val="170000"/>
              </a:lnSpc>
              <a:buFont typeface="Arial" panose="020B0604020202020204" pitchFamily="34" charset="0"/>
              <a:buChar char="•"/>
            </a:pPr>
            <a:r>
              <a:rPr lang="en-GB" b="0" dirty="0"/>
              <a:t>Aids accessibility and feasibility</a:t>
            </a:r>
          </a:p>
          <a:p>
            <a:pPr marL="285750" indent="-285750">
              <a:lnSpc>
                <a:spcPct val="170000"/>
              </a:lnSpc>
              <a:buFont typeface="Arial" panose="020B0604020202020204" pitchFamily="34" charset="0"/>
              <a:buChar char="•"/>
            </a:pPr>
            <a:r>
              <a:rPr lang="en-GB" b="0" dirty="0"/>
              <a:t>Brings in skills from other life experience </a:t>
            </a:r>
          </a:p>
          <a:p>
            <a:pPr marL="285750" indent="-285750">
              <a:lnSpc>
                <a:spcPct val="170000"/>
              </a:lnSpc>
              <a:buFont typeface="Arial" panose="020B0604020202020204" pitchFamily="34" charset="0"/>
              <a:buChar char="•"/>
            </a:pPr>
            <a:r>
              <a:rPr lang="en-GB" b="0" dirty="0"/>
              <a:t>Just makes sense</a:t>
            </a:r>
          </a:p>
          <a:p>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endParaRPr lang="en-GB" dirty="0"/>
          </a:p>
        </p:txBody>
      </p:sp>
      <p:pic>
        <p:nvPicPr>
          <p:cNvPr id="3" name="Picture 2" descr="A group of people posing for a photo&#10;&#10;Description automatically generated">
            <a:extLst>
              <a:ext uri="{FF2B5EF4-FFF2-40B4-BE49-F238E27FC236}">
                <a16:creationId xmlns:a16="http://schemas.microsoft.com/office/drawing/2014/main" id="{074B8A98-1335-70E5-89FD-EC50256207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5830" y="976157"/>
            <a:ext cx="3718330" cy="2788748"/>
          </a:xfrm>
          <a:prstGeom prst="rect">
            <a:avLst/>
          </a:prstGeom>
        </p:spPr>
      </p:pic>
      <p:pic>
        <p:nvPicPr>
          <p:cNvPr id="5" name="Picture 4" descr="A group of people posing for a photo&#10;&#10;Description automatically generated">
            <a:extLst>
              <a:ext uri="{FF2B5EF4-FFF2-40B4-BE49-F238E27FC236}">
                <a16:creationId xmlns:a16="http://schemas.microsoft.com/office/drawing/2014/main" id="{DFF1650D-6B9A-7616-B4C2-8CE68D6141BB}"/>
              </a:ext>
            </a:extLst>
          </p:cNvPr>
          <p:cNvPicPr>
            <a:picLocks noChangeAspect="1"/>
          </p:cNvPicPr>
          <p:nvPr/>
        </p:nvPicPr>
        <p:blipFill rotWithShape="1">
          <a:blip r:embed="rId3">
            <a:extLst>
              <a:ext uri="{28A0092B-C50C-407E-A947-70E740481C1C}">
                <a14:useLocalDpi xmlns:a14="http://schemas.microsoft.com/office/drawing/2010/main" val="0"/>
              </a:ext>
            </a:extLst>
          </a:blip>
          <a:srcRect l="7475" t="21481" r="8262" b="17927"/>
          <a:stretch/>
        </p:blipFill>
        <p:spPr>
          <a:xfrm>
            <a:off x="3622231" y="3333205"/>
            <a:ext cx="3483963" cy="3329302"/>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2930333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488" y="1082798"/>
            <a:ext cx="9439672" cy="540060"/>
          </a:xfrm>
        </p:spPr>
        <p:txBody>
          <a:bodyPr>
            <a:normAutofit fontScale="90000"/>
          </a:bodyPr>
          <a:lstStyle/>
          <a:p>
            <a:r>
              <a:rPr lang="en-GB" dirty="0"/>
              <a:t>Context</a:t>
            </a:r>
          </a:p>
        </p:txBody>
      </p:sp>
      <p:sp>
        <p:nvSpPr>
          <p:cNvPr id="4" name="Content Placeholder 3"/>
          <p:cNvSpPr>
            <a:spLocks noGrp="1"/>
          </p:cNvSpPr>
          <p:nvPr>
            <p:ph idx="10"/>
          </p:nvPr>
        </p:nvSpPr>
        <p:spPr>
          <a:xfrm>
            <a:off x="318832" y="1835133"/>
            <a:ext cx="7396962" cy="2443800"/>
          </a:xfrm>
        </p:spPr>
        <p:txBody>
          <a:bodyPr>
            <a:normAutofit fontScale="85000" lnSpcReduction="20000"/>
          </a:bodyPr>
          <a:lstStyle/>
          <a:p>
            <a:pPr>
              <a:lnSpc>
                <a:spcPct val="120000"/>
              </a:lnSpc>
            </a:pPr>
            <a:r>
              <a:rPr lang="en-GB" sz="2300" dirty="0"/>
              <a:t>Solent NHS Trust.  </a:t>
            </a:r>
            <a:r>
              <a:rPr lang="en-GB" sz="2300" b="0" dirty="0"/>
              <a:t>A community trust serving Portsmouth and Southampton with some services in Basingstoke and the Isle of Wight. Employing 4,500 staff. Adults and children’s community services plus sexual health, mental health, GP and dental services. </a:t>
            </a:r>
          </a:p>
          <a:p>
            <a:pPr>
              <a:lnSpc>
                <a:spcPct val="120000"/>
              </a:lnSpc>
            </a:pPr>
            <a:r>
              <a:rPr lang="en-GB" sz="2300" b="0" dirty="0"/>
              <a:t>From 1</a:t>
            </a:r>
            <a:r>
              <a:rPr lang="en-GB" sz="2300" b="0" baseline="30000" dirty="0"/>
              <a:t>st</a:t>
            </a:r>
            <a:r>
              <a:rPr lang="en-GB" sz="2300" b="0" dirty="0"/>
              <a:t> April we are merging with Southern Health and the community services from the Isle of Wight leading to a combined staff of approx. 12,000 providing all community services in Hampshire. </a:t>
            </a:r>
          </a:p>
          <a:p>
            <a:endParaRPr lang="en-GB" b="0" dirty="0"/>
          </a:p>
          <a:p>
            <a:endParaRPr lang="en-GB" b="0" dirty="0"/>
          </a:p>
        </p:txBody>
      </p:sp>
      <p:sp>
        <p:nvSpPr>
          <p:cNvPr id="6" name="Content Placeholder 5"/>
          <p:cNvSpPr>
            <a:spLocks noGrp="1"/>
          </p:cNvSpPr>
          <p:nvPr>
            <p:ph idx="12"/>
          </p:nvPr>
        </p:nvSpPr>
        <p:spPr>
          <a:xfrm>
            <a:off x="318832" y="4491207"/>
            <a:ext cx="7164796" cy="1559733"/>
          </a:xfrm>
        </p:spPr>
        <p:txBody>
          <a:bodyPr>
            <a:normAutofit/>
          </a:bodyPr>
          <a:lstStyle/>
          <a:p>
            <a:pPr marL="0" indent="0">
              <a:buNone/>
            </a:pPr>
            <a:r>
              <a:rPr lang="en-GB" sz="2000" b="1" dirty="0"/>
              <a:t>My background: </a:t>
            </a:r>
            <a:r>
              <a:rPr lang="en-GB" sz="2000" dirty="0"/>
              <a:t>Adult Speech and Language Therapist for 28 years with clinical and academic specialism in dementia care.  PhD in 2016. Continuing academic interests. Working as the Head of Improvement in the Academy for the last 6 years.</a:t>
            </a:r>
          </a:p>
          <a:p>
            <a:pPr marL="0" indent="0">
              <a:buNone/>
            </a:pPr>
            <a:endParaRPr lang="en-GB" dirty="0"/>
          </a:p>
          <a:p>
            <a:pPr marL="0" indent="0">
              <a:buNone/>
            </a:pPr>
            <a:endParaRPr lang="en-GB"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2379" y="562588"/>
            <a:ext cx="3088169" cy="4636891"/>
          </a:xfrm>
          <a:prstGeom prst="rect">
            <a:avLst/>
          </a:prstGeom>
        </p:spPr>
      </p:pic>
    </p:spTree>
    <p:extLst>
      <p:ext uri="{BB962C8B-B14F-4D97-AF65-F5344CB8AC3E}">
        <p14:creationId xmlns:p14="http://schemas.microsoft.com/office/powerpoint/2010/main" val="3907487866"/>
      </p:ext>
    </p:extLst>
  </p:cSld>
  <p:clrMapOvr>
    <a:masterClrMapping/>
  </p:clrMapOvr>
  <p:transition spd="med" advTm="59917"/>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The Academy of Research and Improvement</a:t>
            </a:r>
          </a:p>
        </p:txBody>
      </p:sp>
      <p:sp>
        <p:nvSpPr>
          <p:cNvPr id="3" name="Content Placeholder 2"/>
          <p:cNvSpPr>
            <a:spLocks noGrp="1"/>
          </p:cNvSpPr>
          <p:nvPr>
            <p:ph idx="1"/>
          </p:nvPr>
        </p:nvSpPr>
        <p:spPr>
          <a:xfrm>
            <a:off x="397461" y="3228789"/>
            <a:ext cx="9439672" cy="417598"/>
          </a:xfrm>
        </p:spPr>
        <p:txBody>
          <a:bodyPr>
            <a:normAutofit fontScale="92500" lnSpcReduction="10000"/>
          </a:bodyPr>
          <a:lstStyle/>
          <a:p>
            <a:r>
              <a:rPr lang="en-GB" dirty="0"/>
              <a:t>Research</a:t>
            </a:r>
          </a:p>
        </p:txBody>
      </p:sp>
      <p:sp>
        <p:nvSpPr>
          <p:cNvPr id="4" name="Content Placeholder 3"/>
          <p:cNvSpPr>
            <a:spLocks noGrp="1"/>
          </p:cNvSpPr>
          <p:nvPr>
            <p:ph idx="10"/>
          </p:nvPr>
        </p:nvSpPr>
        <p:spPr>
          <a:xfrm>
            <a:off x="397461" y="1821526"/>
            <a:ext cx="9439672" cy="362695"/>
          </a:xfrm>
        </p:spPr>
        <p:txBody>
          <a:bodyPr>
            <a:normAutofit fontScale="92500" lnSpcReduction="20000"/>
          </a:bodyPr>
          <a:lstStyle/>
          <a:p>
            <a:r>
              <a:rPr lang="en-GB" b="0" dirty="0"/>
              <a:t>A Solent NHS trust central team. </a:t>
            </a:r>
          </a:p>
        </p:txBody>
      </p:sp>
      <p:sp>
        <p:nvSpPr>
          <p:cNvPr id="6" name="Content Placeholder 5"/>
          <p:cNvSpPr>
            <a:spLocks noGrp="1"/>
          </p:cNvSpPr>
          <p:nvPr>
            <p:ph idx="12"/>
          </p:nvPr>
        </p:nvSpPr>
        <p:spPr>
          <a:xfrm>
            <a:off x="397461" y="2579390"/>
            <a:ext cx="8111516" cy="710808"/>
          </a:xfrm>
        </p:spPr>
        <p:txBody>
          <a:bodyPr>
            <a:normAutofit/>
          </a:bodyPr>
          <a:lstStyle/>
          <a:p>
            <a:pPr marL="0" indent="0">
              <a:buNone/>
            </a:pPr>
            <a:r>
              <a:rPr lang="en-GB" dirty="0"/>
              <a:t>Focus on excellence and learning. Physical as well a virtual space (website, intranet, virtual workshops, social media). </a:t>
            </a:r>
          </a:p>
        </p:txBody>
      </p:sp>
      <p:sp>
        <p:nvSpPr>
          <p:cNvPr id="8" name="Content Placeholder 2"/>
          <p:cNvSpPr txBox="1">
            <a:spLocks/>
          </p:cNvSpPr>
          <p:nvPr/>
        </p:nvSpPr>
        <p:spPr>
          <a:xfrm>
            <a:off x="394080" y="2240050"/>
            <a:ext cx="9439672" cy="4175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ormAutofit/>
          </a:bodyPr>
          <a:lstStyle>
            <a:lvl1pPr marL="0" marR="0" indent="0" algn="l" defTabSz="821531" rtl="0" latinLnBrk="0">
              <a:lnSpc>
                <a:spcPct val="100000"/>
              </a:lnSpc>
              <a:spcBef>
                <a:spcPts val="0"/>
              </a:spcBef>
              <a:spcAft>
                <a:spcPts val="0"/>
              </a:spcAft>
              <a:buClrTx/>
              <a:buSzTx/>
              <a:buFontTx/>
              <a:buNone/>
              <a:tabLst/>
              <a:defRPr sz="4400" b="0" i="0" u="none" strike="noStrike" cap="none" spc="0" baseline="0">
                <a:solidFill>
                  <a:srgbClr val="AE2573"/>
                </a:solidFill>
                <a:uFillTx/>
                <a:latin typeface="Calibri" pitchFamily="34" charset="0"/>
                <a:ea typeface="Helvetica Neue"/>
                <a:cs typeface="Calibri" pitchFamily="34" charset="0"/>
                <a:sym typeface="Helvetica Neue"/>
              </a:defRPr>
            </a:lvl1pPr>
            <a:lvl2pPr marL="0" marR="0" indent="0" algn="l" defTabSz="821531" rtl="0" latinLnBrk="0">
              <a:lnSpc>
                <a:spcPct val="100000"/>
              </a:lnSpc>
              <a:spcBef>
                <a:spcPts val="0"/>
              </a:spcBef>
              <a:spcAft>
                <a:spcPts val="0"/>
              </a:spcAft>
              <a:buClrTx/>
              <a:buSzTx/>
              <a:buFontTx/>
              <a:buNone/>
              <a:tabLst/>
              <a:defRPr sz="5200" b="0" i="0" u="none" strike="noStrike" cap="none" spc="0" baseline="0">
                <a:solidFill>
                  <a:srgbClr val="000000"/>
                </a:solidFill>
                <a:uFillTx/>
                <a:latin typeface="Helvetica Neue"/>
                <a:ea typeface="Helvetica Neue"/>
                <a:cs typeface="Helvetica Neue"/>
                <a:sym typeface="Helvetica Neue"/>
              </a:defRPr>
            </a:lvl2pPr>
            <a:lvl3pPr marL="0" marR="0" indent="0" algn="l" defTabSz="821531" rtl="0" latinLnBrk="0">
              <a:lnSpc>
                <a:spcPct val="100000"/>
              </a:lnSpc>
              <a:spcBef>
                <a:spcPts val="0"/>
              </a:spcBef>
              <a:spcAft>
                <a:spcPts val="0"/>
              </a:spcAft>
              <a:buClrTx/>
              <a:buSzTx/>
              <a:buFontTx/>
              <a:buNone/>
              <a:tabLst/>
              <a:defRPr sz="5200" b="0" i="0" u="none" strike="noStrike" cap="none" spc="0" baseline="0">
                <a:solidFill>
                  <a:srgbClr val="000000"/>
                </a:solidFill>
                <a:uFillTx/>
                <a:latin typeface="Helvetica Neue"/>
                <a:ea typeface="Helvetica Neue"/>
                <a:cs typeface="Helvetica Neue"/>
                <a:sym typeface="Helvetica Neue"/>
              </a:defRPr>
            </a:lvl3pPr>
            <a:lvl4pPr marL="0" marR="0" indent="0" algn="l" defTabSz="821531" rtl="0" latinLnBrk="0">
              <a:lnSpc>
                <a:spcPct val="100000"/>
              </a:lnSpc>
              <a:spcBef>
                <a:spcPts val="0"/>
              </a:spcBef>
              <a:spcAft>
                <a:spcPts val="0"/>
              </a:spcAft>
              <a:buClrTx/>
              <a:buSzTx/>
              <a:buFontTx/>
              <a:buNone/>
              <a:tabLst/>
              <a:defRPr sz="5200" b="0" i="0" u="none" strike="noStrike" cap="none" spc="0" baseline="0">
                <a:solidFill>
                  <a:srgbClr val="000000"/>
                </a:solidFill>
                <a:uFillTx/>
                <a:latin typeface="Helvetica Neue"/>
                <a:ea typeface="Helvetica Neue"/>
                <a:cs typeface="Helvetica Neue"/>
                <a:sym typeface="Helvetica Neue"/>
              </a:defRPr>
            </a:lvl4pPr>
            <a:lvl5pPr marL="0" marR="0" indent="0" algn="l" defTabSz="821531" rtl="0" latinLnBrk="0">
              <a:lnSpc>
                <a:spcPct val="100000"/>
              </a:lnSpc>
              <a:spcBef>
                <a:spcPts val="0"/>
              </a:spcBef>
              <a:spcAft>
                <a:spcPts val="0"/>
              </a:spcAft>
              <a:buClrTx/>
              <a:buSzTx/>
              <a:buFontTx/>
              <a:buNone/>
              <a:tabLst/>
              <a:defRPr sz="52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821531" rtl="0" latinLnBrk="0">
              <a:lnSpc>
                <a:spcPct val="100000"/>
              </a:lnSpc>
              <a:spcBef>
                <a:spcPts val="0"/>
              </a:spcBef>
              <a:spcAft>
                <a:spcPts val="0"/>
              </a:spcAft>
              <a:buClrTx/>
              <a:buSzTx/>
              <a:buFontTx/>
              <a:buNone/>
              <a:tabLst/>
              <a:defRPr sz="52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821531" rtl="0" latinLnBrk="0">
              <a:lnSpc>
                <a:spcPct val="100000"/>
              </a:lnSpc>
              <a:spcBef>
                <a:spcPts val="0"/>
              </a:spcBef>
              <a:spcAft>
                <a:spcPts val="0"/>
              </a:spcAft>
              <a:buClrTx/>
              <a:buSzTx/>
              <a:buFontTx/>
              <a:buNone/>
              <a:tabLst/>
              <a:defRPr sz="52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821531" rtl="0" latinLnBrk="0">
              <a:lnSpc>
                <a:spcPct val="100000"/>
              </a:lnSpc>
              <a:spcBef>
                <a:spcPts val="0"/>
              </a:spcBef>
              <a:spcAft>
                <a:spcPts val="0"/>
              </a:spcAft>
              <a:buClrTx/>
              <a:buSzTx/>
              <a:buFontTx/>
              <a:buNone/>
              <a:tabLst/>
              <a:defRPr sz="52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821531" rtl="0" latinLnBrk="0">
              <a:lnSpc>
                <a:spcPct val="100000"/>
              </a:lnSpc>
              <a:spcBef>
                <a:spcPts val="0"/>
              </a:spcBef>
              <a:spcAft>
                <a:spcPts val="0"/>
              </a:spcAft>
              <a:buClrTx/>
              <a:buSzTx/>
              <a:buFontTx/>
              <a:buNone/>
              <a:tabLst/>
              <a:defRPr sz="5200" b="0" i="0" u="none" strike="noStrike" cap="none" spc="0" baseline="0">
                <a:solidFill>
                  <a:srgbClr val="000000"/>
                </a:solidFill>
                <a:uFillTx/>
                <a:latin typeface="Helvetica Neue"/>
                <a:ea typeface="Helvetica Neue"/>
                <a:cs typeface="Helvetica Neue"/>
                <a:sym typeface="Helvetica Neue"/>
              </a:defRPr>
            </a:lvl9pPr>
          </a:lstStyle>
          <a:p>
            <a:r>
              <a:rPr lang="en-GB" sz="2200" dirty="0"/>
              <a:t>Academy</a:t>
            </a:r>
          </a:p>
        </p:txBody>
      </p:sp>
      <p:sp>
        <p:nvSpPr>
          <p:cNvPr id="9" name="Content Placeholder 2"/>
          <p:cNvSpPr txBox="1">
            <a:spLocks/>
          </p:cNvSpPr>
          <p:nvPr/>
        </p:nvSpPr>
        <p:spPr>
          <a:xfrm>
            <a:off x="380694" y="4374985"/>
            <a:ext cx="9439672" cy="4175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ormAutofit/>
          </a:bodyPr>
          <a:lstStyle>
            <a:lvl1pPr marL="0" marR="0" indent="0" algn="l" defTabSz="821531" rtl="0" latinLnBrk="0">
              <a:lnSpc>
                <a:spcPct val="100000"/>
              </a:lnSpc>
              <a:spcBef>
                <a:spcPts val="0"/>
              </a:spcBef>
              <a:spcAft>
                <a:spcPts val="0"/>
              </a:spcAft>
              <a:buClrTx/>
              <a:buSzTx/>
              <a:buFontTx/>
              <a:buNone/>
              <a:tabLst/>
              <a:defRPr sz="4400" b="0" i="0" u="none" strike="noStrike" cap="none" spc="0" baseline="0">
                <a:solidFill>
                  <a:srgbClr val="AE2573"/>
                </a:solidFill>
                <a:uFillTx/>
                <a:latin typeface="Calibri" pitchFamily="34" charset="0"/>
                <a:ea typeface="Helvetica Neue"/>
                <a:cs typeface="Calibri" pitchFamily="34" charset="0"/>
                <a:sym typeface="Helvetica Neue"/>
              </a:defRPr>
            </a:lvl1pPr>
            <a:lvl2pPr marL="0" marR="0" indent="0" algn="l" defTabSz="821531" rtl="0" latinLnBrk="0">
              <a:lnSpc>
                <a:spcPct val="100000"/>
              </a:lnSpc>
              <a:spcBef>
                <a:spcPts val="0"/>
              </a:spcBef>
              <a:spcAft>
                <a:spcPts val="0"/>
              </a:spcAft>
              <a:buClrTx/>
              <a:buSzTx/>
              <a:buFontTx/>
              <a:buNone/>
              <a:tabLst/>
              <a:defRPr sz="5200" b="0" i="0" u="none" strike="noStrike" cap="none" spc="0" baseline="0">
                <a:solidFill>
                  <a:srgbClr val="000000"/>
                </a:solidFill>
                <a:uFillTx/>
                <a:latin typeface="Helvetica Neue"/>
                <a:ea typeface="Helvetica Neue"/>
                <a:cs typeface="Helvetica Neue"/>
                <a:sym typeface="Helvetica Neue"/>
              </a:defRPr>
            </a:lvl2pPr>
            <a:lvl3pPr marL="0" marR="0" indent="0" algn="l" defTabSz="821531" rtl="0" latinLnBrk="0">
              <a:lnSpc>
                <a:spcPct val="100000"/>
              </a:lnSpc>
              <a:spcBef>
                <a:spcPts val="0"/>
              </a:spcBef>
              <a:spcAft>
                <a:spcPts val="0"/>
              </a:spcAft>
              <a:buClrTx/>
              <a:buSzTx/>
              <a:buFontTx/>
              <a:buNone/>
              <a:tabLst/>
              <a:defRPr sz="5200" b="0" i="0" u="none" strike="noStrike" cap="none" spc="0" baseline="0">
                <a:solidFill>
                  <a:srgbClr val="000000"/>
                </a:solidFill>
                <a:uFillTx/>
                <a:latin typeface="Helvetica Neue"/>
                <a:ea typeface="Helvetica Neue"/>
                <a:cs typeface="Helvetica Neue"/>
                <a:sym typeface="Helvetica Neue"/>
              </a:defRPr>
            </a:lvl3pPr>
            <a:lvl4pPr marL="0" marR="0" indent="0" algn="l" defTabSz="821531" rtl="0" latinLnBrk="0">
              <a:lnSpc>
                <a:spcPct val="100000"/>
              </a:lnSpc>
              <a:spcBef>
                <a:spcPts val="0"/>
              </a:spcBef>
              <a:spcAft>
                <a:spcPts val="0"/>
              </a:spcAft>
              <a:buClrTx/>
              <a:buSzTx/>
              <a:buFontTx/>
              <a:buNone/>
              <a:tabLst/>
              <a:defRPr sz="5200" b="0" i="0" u="none" strike="noStrike" cap="none" spc="0" baseline="0">
                <a:solidFill>
                  <a:srgbClr val="000000"/>
                </a:solidFill>
                <a:uFillTx/>
                <a:latin typeface="Helvetica Neue"/>
                <a:ea typeface="Helvetica Neue"/>
                <a:cs typeface="Helvetica Neue"/>
                <a:sym typeface="Helvetica Neue"/>
              </a:defRPr>
            </a:lvl4pPr>
            <a:lvl5pPr marL="0" marR="0" indent="0" algn="l" defTabSz="821531" rtl="0" latinLnBrk="0">
              <a:lnSpc>
                <a:spcPct val="100000"/>
              </a:lnSpc>
              <a:spcBef>
                <a:spcPts val="0"/>
              </a:spcBef>
              <a:spcAft>
                <a:spcPts val="0"/>
              </a:spcAft>
              <a:buClrTx/>
              <a:buSzTx/>
              <a:buFontTx/>
              <a:buNone/>
              <a:tabLst/>
              <a:defRPr sz="52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821531" rtl="0" latinLnBrk="0">
              <a:lnSpc>
                <a:spcPct val="100000"/>
              </a:lnSpc>
              <a:spcBef>
                <a:spcPts val="0"/>
              </a:spcBef>
              <a:spcAft>
                <a:spcPts val="0"/>
              </a:spcAft>
              <a:buClrTx/>
              <a:buSzTx/>
              <a:buFontTx/>
              <a:buNone/>
              <a:tabLst/>
              <a:defRPr sz="52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821531" rtl="0" latinLnBrk="0">
              <a:lnSpc>
                <a:spcPct val="100000"/>
              </a:lnSpc>
              <a:spcBef>
                <a:spcPts val="0"/>
              </a:spcBef>
              <a:spcAft>
                <a:spcPts val="0"/>
              </a:spcAft>
              <a:buClrTx/>
              <a:buSzTx/>
              <a:buFontTx/>
              <a:buNone/>
              <a:tabLst/>
              <a:defRPr sz="52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821531" rtl="0" latinLnBrk="0">
              <a:lnSpc>
                <a:spcPct val="100000"/>
              </a:lnSpc>
              <a:spcBef>
                <a:spcPts val="0"/>
              </a:spcBef>
              <a:spcAft>
                <a:spcPts val="0"/>
              </a:spcAft>
              <a:buClrTx/>
              <a:buSzTx/>
              <a:buFontTx/>
              <a:buNone/>
              <a:tabLst/>
              <a:defRPr sz="52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821531" rtl="0" latinLnBrk="0">
              <a:lnSpc>
                <a:spcPct val="100000"/>
              </a:lnSpc>
              <a:spcBef>
                <a:spcPts val="0"/>
              </a:spcBef>
              <a:spcAft>
                <a:spcPts val="0"/>
              </a:spcAft>
              <a:buClrTx/>
              <a:buSzTx/>
              <a:buFontTx/>
              <a:buNone/>
              <a:tabLst/>
              <a:defRPr sz="5200" b="0" i="0" u="none" strike="noStrike" cap="none" spc="0" baseline="0">
                <a:solidFill>
                  <a:srgbClr val="000000"/>
                </a:solidFill>
                <a:uFillTx/>
                <a:latin typeface="Helvetica Neue"/>
                <a:ea typeface="Helvetica Neue"/>
                <a:cs typeface="Helvetica Neue"/>
                <a:sym typeface="Helvetica Neue"/>
              </a:defRPr>
            </a:lvl9pPr>
          </a:lstStyle>
          <a:p>
            <a:r>
              <a:rPr lang="en-GB" sz="2200" dirty="0"/>
              <a:t>Improvement</a:t>
            </a:r>
          </a:p>
        </p:txBody>
      </p:sp>
      <p:sp>
        <p:nvSpPr>
          <p:cNvPr id="10" name="Content Placeholder 2"/>
          <p:cNvSpPr txBox="1">
            <a:spLocks/>
          </p:cNvSpPr>
          <p:nvPr/>
        </p:nvSpPr>
        <p:spPr>
          <a:xfrm>
            <a:off x="380694" y="5568670"/>
            <a:ext cx="9439672" cy="4175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ormAutofit/>
          </a:bodyPr>
          <a:lstStyle>
            <a:lvl1pPr marL="0" marR="0" indent="0" algn="l" defTabSz="821531" rtl="0" latinLnBrk="0">
              <a:lnSpc>
                <a:spcPct val="100000"/>
              </a:lnSpc>
              <a:spcBef>
                <a:spcPts val="0"/>
              </a:spcBef>
              <a:spcAft>
                <a:spcPts val="0"/>
              </a:spcAft>
              <a:buClrTx/>
              <a:buSzTx/>
              <a:buFontTx/>
              <a:buNone/>
              <a:tabLst/>
              <a:defRPr sz="4400" b="0" i="0" u="none" strike="noStrike" cap="none" spc="0" baseline="0">
                <a:solidFill>
                  <a:srgbClr val="AE2573"/>
                </a:solidFill>
                <a:uFillTx/>
                <a:latin typeface="Calibri" pitchFamily="34" charset="0"/>
                <a:ea typeface="Helvetica Neue"/>
                <a:cs typeface="Calibri" pitchFamily="34" charset="0"/>
                <a:sym typeface="Helvetica Neue"/>
              </a:defRPr>
            </a:lvl1pPr>
            <a:lvl2pPr marL="0" marR="0" indent="0" algn="l" defTabSz="821531" rtl="0" latinLnBrk="0">
              <a:lnSpc>
                <a:spcPct val="100000"/>
              </a:lnSpc>
              <a:spcBef>
                <a:spcPts val="0"/>
              </a:spcBef>
              <a:spcAft>
                <a:spcPts val="0"/>
              </a:spcAft>
              <a:buClrTx/>
              <a:buSzTx/>
              <a:buFontTx/>
              <a:buNone/>
              <a:tabLst/>
              <a:defRPr sz="5200" b="0" i="0" u="none" strike="noStrike" cap="none" spc="0" baseline="0">
                <a:solidFill>
                  <a:srgbClr val="000000"/>
                </a:solidFill>
                <a:uFillTx/>
                <a:latin typeface="Helvetica Neue"/>
                <a:ea typeface="Helvetica Neue"/>
                <a:cs typeface="Helvetica Neue"/>
                <a:sym typeface="Helvetica Neue"/>
              </a:defRPr>
            </a:lvl2pPr>
            <a:lvl3pPr marL="0" marR="0" indent="0" algn="l" defTabSz="821531" rtl="0" latinLnBrk="0">
              <a:lnSpc>
                <a:spcPct val="100000"/>
              </a:lnSpc>
              <a:spcBef>
                <a:spcPts val="0"/>
              </a:spcBef>
              <a:spcAft>
                <a:spcPts val="0"/>
              </a:spcAft>
              <a:buClrTx/>
              <a:buSzTx/>
              <a:buFontTx/>
              <a:buNone/>
              <a:tabLst/>
              <a:defRPr sz="5200" b="0" i="0" u="none" strike="noStrike" cap="none" spc="0" baseline="0">
                <a:solidFill>
                  <a:srgbClr val="000000"/>
                </a:solidFill>
                <a:uFillTx/>
                <a:latin typeface="Helvetica Neue"/>
                <a:ea typeface="Helvetica Neue"/>
                <a:cs typeface="Helvetica Neue"/>
                <a:sym typeface="Helvetica Neue"/>
              </a:defRPr>
            </a:lvl3pPr>
            <a:lvl4pPr marL="0" marR="0" indent="0" algn="l" defTabSz="821531" rtl="0" latinLnBrk="0">
              <a:lnSpc>
                <a:spcPct val="100000"/>
              </a:lnSpc>
              <a:spcBef>
                <a:spcPts val="0"/>
              </a:spcBef>
              <a:spcAft>
                <a:spcPts val="0"/>
              </a:spcAft>
              <a:buClrTx/>
              <a:buSzTx/>
              <a:buFontTx/>
              <a:buNone/>
              <a:tabLst/>
              <a:defRPr sz="5200" b="0" i="0" u="none" strike="noStrike" cap="none" spc="0" baseline="0">
                <a:solidFill>
                  <a:srgbClr val="000000"/>
                </a:solidFill>
                <a:uFillTx/>
                <a:latin typeface="Helvetica Neue"/>
                <a:ea typeface="Helvetica Neue"/>
                <a:cs typeface="Helvetica Neue"/>
                <a:sym typeface="Helvetica Neue"/>
              </a:defRPr>
            </a:lvl4pPr>
            <a:lvl5pPr marL="0" marR="0" indent="0" algn="l" defTabSz="821531" rtl="0" latinLnBrk="0">
              <a:lnSpc>
                <a:spcPct val="100000"/>
              </a:lnSpc>
              <a:spcBef>
                <a:spcPts val="0"/>
              </a:spcBef>
              <a:spcAft>
                <a:spcPts val="0"/>
              </a:spcAft>
              <a:buClrTx/>
              <a:buSzTx/>
              <a:buFontTx/>
              <a:buNone/>
              <a:tabLst/>
              <a:defRPr sz="52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821531" rtl="0" latinLnBrk="0">
              <a:lnSpc>
                <a:spcPct val="100000"/>
              </a:lnSpc>
              <a:spcBef>
                <a:spcPts val="0"/>
              </a:spcBef>
              <a:spcAft>
                <a:spcPts val="0"/>
              </a:spcAft>
              <a:buClrTx/>
              <a:buSzTx/>
              <a:buFontTx/>
              <a:buNone/>
              <a:tabLst/>
              <a:defRPr sz="52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821531" rtl="0" latinLnBrk="0">
              <a:lnSpc>
                <a:spcPct val="100000"/>
              </a:lnSpc>
              <a:spcBef>
                <a:spcPts val="0"/>
              </a:spcBef>
              <a:spcAft>
                <a:spcPts val="0"/>
              </a:spcAft>
              <a:buClrTx/>
              <a:buSzTx/>
              <a:buFontTx/>
              <a:buNone/>
              <a:tabLst/>
              <a:defRPr sz="52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821531" rtl="0" latinLnBrk="0">
              <a:lnSpc>
                <a:spcPct val="100000"/>
              </a:lnSpc>
              <a:spcBef>
                <a:spcPts val="0"/>
              </a:spcBef>
              <a:spcAft>
                <a:spcPts val="0"/>
              </a:spcAft>
              <a:buClrTx/>
              <a:buSzTx/>
              <a:buFontTx/>
              <a:buNone/>
              <a:tabLst/>
              <a:defRPr sz="52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821531" rtl="0" latinLnBrk="0">
              <a:lnSpc>
                <a:spcPct val="100000"/>
              </a:lnSpc>
              <a:spcBef>
                <a:spcPts val="0"/>
              </a:spcBef>
              <a:spcAft>
                <a:spcPts val="0"/>
              </a:spcAft>
              <a:buClrTx/>
              <a:buSzTx/>
              <a:buFontTx/>
              <a:buNone/>
              <a:tabLst/>
              <a:defRPr sz="5200" b="0" i="0" u="none" strike="noStrike" cap="none" spc="0" baseline="0">
                <a:solidFill>
                  <a:srgbClr val="000000"/>
                </a:solidFill>
                <a:uFillTx/>
                <a:latin typeface="Helvetica Neue"/>
                <a:ea typeface="Helvetica Neue"/>
                <a:cs typeface="Helvetica Neue"/>
                <a:sym typeface="Helvetica Neue"/>
              </a:defRPr>
            </a:lvl9pPr>
          </a:lstStyle>
          <a:p>
            <a:r>
              <a:rPr lang="en-GB" sz="2200" dirty="0"/>
              <a:t>Patient Engagement</a:t>
            </a:r>
          </a:p>
        </p:txBody>
      </p:sp>
      <p:sp>
        <p:nvSpPr>
          <p:cNvPr id="11" name="Content Placeholder 5"/>
          <p:cNvSpPr>
            <a:spLocks noGrp="1"/>
          </p:cNvSpPr>
          <p:nvPr>
            <p:ph idx="12"/>
          </p:nvPr>
        </p:nvSpPr>
        <p:spPr>
          <a:xfrm>
            <a:off x="394654" y="3573016"/>
            <a:ext cx="9697790" cy="849458"/>
          </a:xfrm>
        </p:spPr>
        <p:txBody>
          <a:bodyPr>
            <a:normAutofit fontScale="92500" lnSpcReduction="10000"/>
          </a:bodyPr>
          <a:lstStyle/>
          <a:p>
            <a:pPr marL="0" indent="0">
              <a:buNone/>
            </a:pPr>
            <a:r>
              <a:rPr lang="en-GB" dirty="0"/>
              <a:t>We are one of the leading community trusts for research delivery recruitment numbers and complexity. NIHR portfolio and clinical academics involved in local research. Research and researcher development as well as research delivery. </a:t>
            </a:r>
          </a:p>
        </p:txBody>
      </p:sp>
      <p:sp>
        <p:nvSpPr>
          <p:cNvPr id="12" name="Content Placeholder 5"/>
          <p:cNvSpPr>
            <a:spLocks noGrp="1"/>
          </p:cNvSpPr>
          <p:nvPr>
            <p:ph idx="12"/>
          </p:nvPr>
        </p:nvSpPr>
        <p:spPr>
          <a:xfrm>
            <a:off x="394080" y="5985804"/>
            <a:ext cx="7898164" cy="434703"/>
          </a:xfrm>
        </p:spPr>
        <p:txBody>
          <a:bodyPr>
            <a:normAutofit fontScale="25000" lnSpcReduction="20000"/>
          </a:bodyPr>
          <a:lstStyle/>
          <a:p>
            <a:pPr marL="0" indent="0">
              <a:buNone/>
            </a:pPr>
            <a:r>
              <a:rPr lang="en-GB" sz="7200" dirty="0"/>
              <a:t>Engaging and involving patients and public representatives in all of our work, in particular with our Side-by-Side network. </a:t>
            </a:r>
          </a:p>
          <a:p>
            <a:pPr marL="0" indent="0">
              <a:buNone/>
            </a:pPr>
            <a:endParaRPr lang="en-GB" sz="7200" dirty="0"/>
          </a:p>
        </p:txBody>
      </p:sp>
      <p:sp>
        <p:nvSpPr>
          <p:cNvPr id="13" name="Content Placeholder 5"/>
          <p:cNvSpPr>
            <a:spLocks noGrp="1"/>
          </p:cNvSpPr>
          <p:nvPr>
            <p:ph idx="12"/>
          </p:nvPr>
        </p:nvSpPr>
        <p:spPr>
          <a:xfrm>
            <a:off x="380694" y="4774862"/>
            <a:ext cx="9439672" cy="700835"/>
          </a:xfrm>
        </p:spPr>
        <p:txBody>
          <a:bodyPr>
            <a:normAutofit fontScale="92500"/>
          </a:bodyPr>
          <a:lstStyle/>
          <a:p>
            <a:pPr marL="0" indent="0">
              <a:buNone/>
            </a:pPr>
            <a:r>
              <a:rPr lang="en-GB" dirty="0"/>
              <a:t>Bringing together Clinical Audit, Service Evaluation, Quality Improvement and NICE into one team with a focus on improvement, impact and learning (the “so what”). We also provide external evaluations.</a:t>
            </a:r>
          </a:p>
        </p:txBody>
      </p:sp>
      <p:pic>
        <p:nvPicPr>
          <p:cNvPr id="15" name="Picture 2">
            <a:extLst>
              <a:ext uri="{FF2B5EF4-FFF2-40B4-BE49-F238E27FC236}">
                <a16:creationId xmlns:a16="http://schemas.microsoft.com/office/drawing/2014/main" id="{F6E89311-A32C-4654-9C31-0B5CACC839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4288" y="947640"/>
            <a:ext cx="3078915" cy="2309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359059"/>
      </p:ext>
    </p:extLst>
  </p:cSld>
  <p:clrMapOvr>
    <a:masterClrMapping/>
  </p:clrMapOvr>
  <p:transition spd="med" advTm="98839"/>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517CD39-7F9E-4FA0-A7D4-B35C144C70F7}"/>
              </a:ext>
            </a:extLst>
          </p:cNvPr>
          <p:cNvSpPr txBox="1">
            <a:spLocks/>
          </p:cNvSpPr>
          <p:nvPr/>
        </p:nvSpPr>
        <p:spPr>
          <a:xfrm>
            <a:off x="3596476" y="191353"/>
            <a:ext cx="5649124" cy="9379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b">
            <a:normAutofit lnSpcReduction="10000"/>
          </a:bodyPr>
          <a:lstStyle>
            <a:lvl1pPr marL="0" marR="0" indent="0" algn="l" defTabSz="410766" rtl="0" latinLnBrk="0">
              <a:lnSpc>
                <a:spcPct val="100000"/>
              </a:lnSpc>
              <a:spcBef>
                <a:spcPts val="0"/>
              </a:spcBef>
              <a:spcAft>
                <a:spcPts val="0"/>
              </a:spcAft>
              <a:buClrTx/>
              <a:buSzTx/>
              <a:buFontTx/>
              <a:buNone/>
              <a:tabLst/>
              <a:defRPr sz="5600" b="1" i="0" u="none" strike="noStrike" cap="none" spc="0" baseline="0">
                <a:solidFill>
                  <a:srgbClr val="AE2573"/>
                </a:solidFill>
                <a:uFillTx/>
                <a:latin typeface="Calibri" pitchFamily="34" charset="0"/>
                <a:ea typeface="+mn-ea"/>
                <a:cs typeface="Calibri" pitchFamily="34" charset="0"/>
                <a:sym typeface="Helvetica Neue Medium"/>
              </a:defRPr>
            </a:lvl1pPr>
            <a:lvl2pPr marL="0" marR="0" indent="0" algn="ctr" defTabSz="410766"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0766"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0766"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0766"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0766"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0766"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0766"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0766"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a:lstStyle>
          <a:p>
            <a:pPr defTabSz="205383" hangingPunct="0"/>
            <a:r>
              <a:rPr lang="en-GB" kern="0" dirty="0">
                <a:solidFill>
                  <a:srgbClr val="EF5FA7">
                    <a:lumMod val="50000"/>
                  </a:srgbClr>
                </a:solidFill>
              </a:rPr>
              <a:t>What we do</a:t>
            </a:r>
          </a:p>
        </p:txBody>
      </p:sp>
      <p:sp>
        <p:nvSpPr>
          <p:cNvPr id="6" name="Content Placeholder 2">
            <a:extLst>
              <a:ext uri="{FF2B5EF4-FFF2-40B4-BE49-F238E27FC236}">
                <a16:creationId xmlns:a16="http://schemas.microsoft.com/office/drawing/2014/main" id="{33C29437-CD6C-42D0-82E6-895E5E1EDE8E}"/>
              </a:ext>
            </a:extLst>
          </p:cNvPr>
          <p:cNvSpPr txBox="1">
            <a:spLocks/>
          </p:cNvSpPr>
          <p:nvPr/>
        </p:nvSpPr>
        <p:spPr>
          <a:xfrm>
            <a:off x="386089" y="2735169"/>
            <a:ext cx="6848893" cy="34698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ormAutofit fontScale="77500" lnSpcReduction="20000"/>
          </a:bodyPr>
          <a:lstStyle>
            <a:lvl1pPr marL="0" marR="0" indent="0" algn="l" defTabSz="410766" rtl="0" latinLnBrk="0">
              <a:lnSpc>
                <a:spcPct val="100000"/>
              </a:lnSpc>
              <a:spcBef>
                <a:spcPts val="0"/>
              </a:spcBef>
              <a:spcAft>
                <a:spcPts val="0"/>
              </a:spcAft>
              <a:buClrTx/>
              <a:buSzTx/>
              <a:buFontTx/>
              <a:buNone/>
              <a:tabLst/>
              <a:defRPr sz="2600" b="0" i="0" u="none" strike="noStrike" cap="none" spc="0" baseline="0">
                <a:solidFill>
                  <a:srgbClr val="AE2573"/>
                </a:solidFill>
                <a:uFillTx/>
                <a:latin typeface="Calibri" pitchFamily="34" charset="0"/>
                <a:ea typeface="Helvetica Neue"/>
                <a:cs typeface="Calibri" pitchFamily="34" charset="0"/>
                <a:sym typeface="Helvetica Neue"/>
              </a:defRPr>
            </a:lvl1pPr>
            <a:lvl2pPr marL="0" marR="0" indent="0" algn="l" defTabSz="410766"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l" defTabSz="410766"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l" defTabSz="410766"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l" defTabSz="410766"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177800" algn="ctr" defTabSz="410766"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355600" algn="ctr" defTabSz="410766"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533400" algn="ctr" defTabSz="410766"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711200" algn="ctr" defTabSz="410766"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marL="357188" indent="-357188" defTabSz="205383" hangingPunct="0">
              <a:lnSpc>
                <a:spcPct val="160000"/>
              </a:lnSpc>
              <a:buFont typeface="Arial" panose="020B0604020202020204" pitchFamily="34" charset="0"/>
              <a:buChar char="•"/>
            </a:pPr>
            <a:r>
              <a:rPr lang="en-GB" sz="2400" kern="0" dirty="0">
                <a:solidFill>
                  <a:srgbClr val="000000"/>
                </a:solidFill>
              </a:rPr>
              <a:t>Library services </a:t>
            </a:r>
            <a:endParaRPr lang="en-GB" sz="3600" kern="0" dirty="0">
              <a:solidFill>
                <a:srgbClr val="000000"/>
              </a:solidFill>
            </a:endParaRPr>
          </a:p>
          <a:p>
            <a:pPr marL="357188" indent="-357188" defTabSz="205383" hangingPunct="0">
              <a:lnSpc>
                <a:spcPct val="160000"/>
              </a:lnSpc>
              <a:buFont typeface="Arial" panose="020B0604020202020204" pitchFamily="34" charset="0"/>
              <a:buChar char="•"/>
            </a:pPr>
            <a:r>
              <a:rPr lang="en-GB" sz="2400" kern="0" dirty="0">
                <a:solidFill>
                  <a:srgbClr val="000000"/>
                </a:solidFill>
              </a:rPr>
              <a:t>People Participation and co-production</a:t>
            </a:r>
          </a:p>
          <a:p>
            <a:pPr marL="357188" indent="-357188" defTabSz="205383" hangingPunct="0">
              <a:lnSpc>
                <a:spcPct val="160000"/>
              </a:lnSpc>
              <a:buFont typeface="Arial" panose="020B0604020202020204" pitchFamily="34" charset="0"/>
              <a:buChar char="•"/>
            </a:pPr>
            <a:r>
              <a:rPr lang="en-GB" sz="2400" kern="0" dirty="0">
                <a:solidFill>
                  <a:srgbClr val="000000"/>
                </a:solidFill>
              </a:rPr>
              <a:t>Clinical Audit</a:t>
            </a:r>
          </a:p>
          <a:p>
            <a:pPr marL="357188" indent="-357188" defTabSz="205383" hangingPunct="0">
              <a:lnSpc>
                <a:spcPct val="160000"/>
              </a:lnSpc>
              <a:buFont typeface="Arial" panose="020B0604020202020204" pitchFamily="34" charset="0"/>
              <a:buChar char="•"/>
            </a:pPr>
            <a:r>
              <a:rPr lang="en-GB" sz="2400" kern="0" dirty="0">
                <a:solidFill>
                  <a:srgbClr val="000000"/>
                </a:solidFill>
              </a:rPr>
              <a:t>Service Evaluation</a:t>
            </a:r>
          </a:p>
          <a:p>
            <a:pPr marL="357188" indent="-357188" defTabSz="205383" hangingPunct="0">
              <a:lnSpc>
                <a:spcPct val="160000"/>
              </a:lnSpc>
              <a:buFont typeface="Arial" panose="020B0604020202020204" pitchFamily="34" charset="0"/>
              <a:buChar char="•"/>
            </a:pPr>
            <a:r>
              <a:rPr lang="en-GB" sz="2400" kern="0" dirty="0">
                <a:solidFill>
                  <a:srgbClr val="000000"/>
                </a:solidFill>
              </a:rPr>
              <a:t>External Evaluation Hub including peer researcher programme</a:t>
            </a:r>
          </a:p>
          <a:p>
            <a:pPr marL="357188" indent="-357188" defTabSz="205383" hangingPunct="0">
              <a:lnSpc>
                <a:spcPct val="160000"/>
              </a:lnSpc>
              <a:buFont typeface="Arial" panose="020B0604020202020204" pitchFamily="34" charset="0"/>
              <a:buChar char="•"/>
            </a:pPr>
            <a:r>
              <a:rPr lang="en-GB" sz="2400" kern="0" dirty="0">
                <a:solidFill>
                  <a:srgbClr val="000000"/>
                </a:solidFill>
              </a:rPr>
              <a:t>Quality Improvement</a:t>
            </a:r>
          </a:p>
          <a:p>
            <a:pPr marL="357188" indent="-357188" defTabSz="205383" hangingPunct="0">
              <a:lnSpc>
                <a:spcPct val="160000"/>
              </a:lnSpc>
              <a:buFont typeface="Arial" panose="020B0604020202020204" pitchFamily="34" charset="0"/>
              <a:buChar char="•"/>
            </a:pPr>
            <a:r>
              <a:rPr lang="en-GB" sz="2400" kern="0" dirty="0">
                <a:solidFill>
                  <a:srgbClr val="000000"/>
                </a:solidFill>
              </a:rPr>
              <a:t>Research development and delivery</a:t>
            </a:r>
          </a:p>
          <a:p>
            <a:pPr marL="357188" indent="-357188" defTabSz="205383" hangingPunct="0">
              <a:lnSpc>
                <a:spcPct val="160000"/>
              </a:lnSpc>
              <a:buFont typeface="Arial" panose="020B0604020202020204" pitchFamily="34" charset="0"/>
              <a:buChar char="•"/>
            </a:pPr>
            <a:r>
              <a:rPr lang="en-GB" sz="2400" kern="0" dirty="0">
                <a:solidFill>
                  <a:srgbClr val="000000"/>
                </a:solidFill>
              </a:rPr>
              <a:t>Innovation - Solent NHS Dragons Den</a:t>
            </a:r>
          </a:p>
        </p:txBody>
      </p:sp>
      <p:sp>
        <p:nvSpPr>
          <p:cNvPr id="11" name="TextBox 10">
            <a:extLst>
              <a:ext uri="{FF2B5EF4-FFF2-40B4-BE49-F238E27FC236}">
                <a16:creationId xmlns:a16="http://schemas.microsoft.com/office/drawing/2014/main" id="{218C0499-2ECB-624E-FD2D-8B013A601BED}"/>
              </a:ext>
            </a:extLst>
          </p:cNvPr>
          <p:cNvSpPr txBox="1"/>
          <p:nvPr/>
        </p:nvSpPr>
        <p:spPr>
          <a:xfrm>
            <a:off x="-95795" y="6204982"/>
            <a:ext cx="3910149"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410766" hangingPunct="0"/>
            <a:r>
              <a:rPr lang="en-GB" sz="1200" b="1" kern="0" dirty="0">
                <a:solidFill>
                  <a:srgbClr val="000000"/>
                </a:solidFill>
                <a:latin typeface="Helvetica Neue"/>
                <a:sym typeface="Helvetica Neue"/>
                <a:hlinkClick r:id="rId2"/>
              </a:rPr>
              <a:t>Welcome to the Academy of Research and Improvement (solent.nhs.uk)</a:t>
            </a:r>
            <a:endParaRPr lang="en-GB" sz="1200" b="1" kern="0" dirty="0">
              <a:solidFill>
                <a:srgbClr val="000000"/>
              </a:solidFill>
              <a:latin typeface="Helvetica Neue"/>
              <a:sym typeface="Helvetica Neue"/>
            </a:endParaRPr>
          </a:p>
        </p:txBody>
      </p:sp>
      <p:pic>
        <p:nvPicPr>
          <p:cNvPr id="5" name="Picture 4">
            <a:extLst>
              <a:ext uri="{FF2B5EF4-FFF2-40B4-BE49-F238E27FC236}">
                <a16:creationId xmlns:a16="http://schemas.microsoft.com/office/drawing/2014/main" id="{3D40D674-86E6-240C-002D-09A97EFCF570}"/>
              </a:ext>
            </a:extLst>
          </p:cNvPr>
          <p:cNvPicPr>
            <a:picLocks noChangeAspect="1"/>
          </p:cNvPicPr>
          <p:nvPr/>
        </p:nvPicPr>
        <p:blipFill rotWithShape="1">
          <a:blip r:embed="rId3"/>
          <a:srcRect t="7238" r="9054" b="73587"/>
          <a:stretch/>
        </p:blipFill>
        <p:spPr>
          <a:xfrm>
            <a:off x="386089" y="1197006"/>
            <a:ext cx="6034949" cy="1314994"/>
          </a:xfrm>
          <a:prstGeom prst="rect">
            <a:avLst/>
          </a:prstGeom>
        </p:spPr>
      </p:pic>
      <p:pic>
        <p:nvPicPr>
          <p:cNvPr id="3" name="Picture 2">
            <a:extLst>
              <a:ext uri="{FF2B5EF4-FFF2-40B4-BE49-F238E27FC236}">
                <a16:creationId xmlns:a16="http://schemas.microsoft.com/office/drawing/2014/main" id="{D57C5875-9E28-9627-2232-33AE56738CED}"/>
              </a:ext>
            </a:extLst>
          </p:cNvPr>
          <p:cNvPicPr>
            <a:picLocks noChangeAspect="1"/>
          </p:cNvPicPr>
          <p:nvPr/>
        </p:nvPicPr>
        <p:blipFill rotWithShape="1">
          <a:blip r:embed="rId4"/>
          <a:srcRect l="1574" t="4317" r="17584" b="52382"/>
          <a:stretch/>
        </p:blipFill>
        <p:spPr>
          <a:xfrm>
            <a:off x="8011886" y="1129302"/>
            <a:ext cx="3346748" cy="1852664"/>
          </a:xfrm>
          <a:prstGeom prst="rect">
            <a:avLst/>
          </a:prstGeom>
        </p:spPr>
      </p:pic>
      <p:pic>
        <p:nvPicPr>
          <p:cNvPr id="14" name="Picture 13">
            <a:extLst>
              <a:ext uri="{FF2B5EF4-FFF2-40B4-BE49-F238E27FC236}">
                <a16:creationId xmlns:a16="http://schemas.microsoft.com/office/drawing/2014/main" id="{057E8919-3554-7189-9696-6556028897A5}"/>
              </a:ext>
            </a:extLst>
          </p:cNvPr>
          <p:cNvPicPr>
            <a:picLocks noChangeAspect="1"/>
          </p:cNvPicPr>
          <p:nvPr/>
        </p:nvPicPr>
        <p:blipFill rotWithShape="1">
          <a:blip r:embed="rId5"/>
          <a:srcRect l="34251" t="4571" r="8792" b="72445"/>
          <a:stretch/>
        </p:blipFill>
        <p:spPr>
          <a:xfrm>
            <a:off x="7388122" y="3246782"/>
            <a:ext cx="3910020" cy="1630676"/>
          </a:xfrm>
          <a:prstGeom prst="rect">
            <a:avLst/>
          </a:prstGeom>
        </p:spPr>
      </p:pic>
    </p:spTree>
    <p:extLst>
      <p:ext uri="{BB962C8B-B14F-4D97-AF65-F5344CB8AC3E}">
        <p14:creationId xmlns:p14="http://schemas.microsoft.com/office/powerpoint/2010/main" val="161221864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91991-13B8-4525-9EB5-69479BB67E18}"/>
              </a:ext>
            </a:extLst>
          </p:cNvPr>
          <p:cNvSpPr>
            <a:spLocks noGrp="1"/>
          </p:cNvSpPr>
          <p:nvPr>
            <p:ph type="title"/>
          </p:nvPr>
        </p:nvSpPr>
        <p:spPr/>
        <p:txBody>
          <a:bodyPr>
            <a:normAutofit fontScale="90000"/>
          </a:bodyPr>
          <a:lstStyle/>
          <a:p>
            <a:r>
              <a:rPr lang="en-GB" dirty="0"/>
              <a:t>Strategy </a:t>
            </a:r>
          </a:p>
        </p:txBody>
      </p:sp>
      <p:pic>
        <p:nvPicPr>
          <p:cNvPr id="7" name="Content Placeholder 6">
            <a:extLst>
              <a:ext uri="{FF2B5EF4-FFF2-40B4-BE49-F238E27FC236}">
                <a16:creationId xmlns:a16="http://schemas.microsoft.com/office/drawing/2014/main" id="{37497FF3-BAB1-433D-A04F-A2A995757CE4}"/>
              </a:ext>
            </a:extLst>
          </p:cNvPr>
          <p:cNvPicPr>
            <a:picLocks noGrp="1" noChangeAspect="1"/>
          </p:cNvPicPr>
          <p:nvPr>
            <p:ph idx="1"/>
          </p:nvPr>
        </p:nvPicPr>
        <p:blipFill>
          <a:blip r:embed="rId2"/>
          <a:stretch>
            <a:fillRect/>
          </a:stretch>
        </p:blipFill>
        <p:spPr>
          <a:xfrm>
            <a:off x="2051207" y="272211"/>
            <a:ext cx="5795145" cy="6476932"/>
          </a:xfrm>
          <a:prstGeom prst="rect">
            <a:avLst/>
          </a:prstGeom>
        </p:spPr>
      </p:pic>
    </p:spTree>
    <p:extLst>
      <p:ext uri="{BB962C8B-B14F-4D97-AF65-F5344CB8AC3E}">
        <p14:creationId xmlns:p14="http://schemas.microsoft.com/office/powerpoint/2010/main" val="118844469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C3FF209-050D-41E4-8CE1-C10F572E90C4}"/>
              </a:ext>
            </a:extLst>
          </p:cNvPr>
          <p:cNvSpPr txBox="1"/>
          <p:nvPr/>
        </p:nvSpPr>
        <p:spPr>
          <a:xfrm>
            <a:off x="2901803" y="156245"/>
            <a:ext cx="4806892" cy="1015663"/>
          </a:xfrm>
          <a:prstGeom prst="rect">
            <a:avLst/>
          </a:prstGeom>
          <a:noFill/>
        </p:spPr>
        <p:txBody>
          <a:bodyPr wrap="square" rtlCol="0">
            <a:spAutoFit/>
          </a:bodyPr>
          <a:lstStyle/>
          <a:p>
            <a:pPr algn="ctr" defTabSz="410766" hangingPunct="0"/>
            <a:r>
              <a:rPr lang="en-GB" sz="6000" b="1" kern="0" dirty="0">
                <a:solidFill>
                  <a:srgbClr val="002060"/>
                </a:solidFill>
                <a:latin typeface="Helvetica Neue"/>
                <a:sym typeface="Helvetica Neue"/>
              </a:rPr>
              <a:t>What We Do</a:t>
            </a:r>
          </a:p>
        </p:txBody>
      </p:sp>
      <p:pic>
        <p:nvPicPr>
          <p:cNvPr id="6" name="Picture 5" descr="Diagram&#10;&#10;Description automatically generated">
            <a:extLst>
              <a:ext uri="{FF2B5EF4-FFF2-40B4-BE49-F238E27FC236}">
                <a16:creationId xmlns:a16="http://schemas.microsoft.com/office/drawing/2014/main" id="{592EFACC-8359-427C-8E27-739AB3F95C3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3190" y="921776"/>
            <a:ext cx="10856771" cy="5936224"/>
          </a:xfrm>
          <a:prstGeom prst="rect">
            <a:avLst/>
          </a:prstGeom>
        </p:spPr>
      </p:pic>
    </p:spTree>
    <p:extLst>
      <p:ext uri="{BB962C8B-B14F-4D97-AF65-F5344CB8AC3E}">
        <p14:creationId xmlns:p14="http://schemas.microsoft.com/office/powerpoint/2010/main" val="81331128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8CB26-5807-496F-91F3-EC89E5F849DF}"/>
              </a:ext>
            </a:extLst>
          </p:cNvPr>
          <p:cNvSpPr>
            <a:spLocks noGrp="1"/>
          </p:cNvSpPr>
          <p:nvPr>
            <p:ph type="title"/>
          </p:nvPr>
        </p:nvSpPr>
        <p:spPr>
          <a:xfrm>
            <a:off x="3269472" y="600737"/>
            <a:ext cx="9439672" cy="540060"/>
          </a:xfrm>
        </p:spPr>
        <p:txBody>
          <a:bodyPr>
            <a:noAutofit/>
          </a:bodyPr>
          <a:lstStyle/>
          <a:p>
            <a:r>
              <a:rPr lang="en-GB" sz="5400" dirty="0">
                <a:solidFill>
                  <a:srgbClr val="002060"/>
                </a:solidFill>
              </a:rPr>
              <a:t>How we do this</a:t>
            </a:r>
          </a:p>
        </p:txBody>
      </p:sp>
      <p:pic>
        <p:nvPicPr>
          <p:cNvPr id="7" name="Picture 6" descr="Diagram&#10;&#10;Description automatically generated">
            <a:extLst>
              <a:ext uri="{FF2B5EF4-FFF2-40B4-BE49-F238E27FC236}">
                <a16:creationId xmlns:a16="http://schemas.microsoft.com/office/drawing/2014/main" id="{E7E705C3-9829-4D13-BF87-89433EA3F22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870767"/>
            <a:ext cx="10824756" cy="6082779"/>
          </a:xfrm>
          <a:prstGeom prst="rect">
            <a:avLst/>
          </a:prstGeom>
        </p:spPr>
      </p:pic>
    </p:spTree>
    <p:extLst>
      <p:ext uri="{BB962C8B-B14F-4D97-AF65-F5344CB8AC3E}">
        <p14:creationId xmlns:p14="http://schemas.microsoft.com/office/powerpoint/2010/main" val="31618619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FE550-757C-E509-FA87-73E5CEC5A697}"/>
              </a:ext>
            </a:extLst>
          </p:cNvPr>
          <p:cNvSpPr>
            <a:spLocks noGrp="1"/>
          </p:cNvSpPr>
          <p:nvPr>
            <p:ph type="title"/>
          </p:nvPr>
        </p:nvSpPr>
        <p:spPr>
          <a:xfrm>
            <a:off x="2342521" y="56924"/>
            <a:ext cx="9300839" cy="1143000"/>
          </a:xfrm>
        </p:spPr>
        <p:txBody>
          <a:bodyPr/>
          <a:lstStyle/>
          <a:p>
            <a:r>
              <a:rPr lang="en-GB" dirty="0"/>
              <a:t>Integration</a:t>
            </a:r>
          </a:p>
        </p:txBody>
      </p:sp>
      <p:sp>
        <p:nvSpPr>
          <p:cNvPr id="3" name="Content Placeholder 2">
            <a:extLst>
              <a:ext uri="{FF2B5EF4-FFF2-40B4-BE49-F238E27FC236}">
                <a16:creationId xmlns:a16="http://schemas.microsoft.com/office/drawing/2014/main" id="{CBDE1F9B-1305-134C-2AC6-A4DFBC5A84A8}"/>
              </a:ext>
            </a:extLst>
          </p:cNvPr>
          <p:cNvSpPr>
            <a:spLocks noGrp="1"/>
          </p:cNvSpPr>
          <p:nvPr>
            <p:ph sz="half" idx="1"/>
          </p:nvPr>
        </p:nvSpPr>
        <p:spPr>
          <a:xfrm>
            <a:off x="322217" y="1521826"/>
            <a:ext cx="7019109" cy="4983159"/>
          </a:xfrm>
        </p:spPr>
        <p:txBody>
          <a:bodyPr>
            <a:normAutofit fontScale="85000" lnSpcReduction="20000"/>
          </a:bodyPr>
          <a:lstStyle/>
          <a:p>
            <a:pPr marL="342900" indent="-342900">
              <a:buFont typeface="Arial" panose="020B0604020202020204" pitchFamily="34" charset="0"/>
              <a:buChar char="•"/>
            </a:pPr>
            <a:r>
              <a:rPr lang="en-GB" sz="2200" dirty="0"/>
              <a:t>We sit together and regularly meet together with away days including our Side-by-Side group</a:t>
            </a:r>
          </a:p>
          <a:p>
            <a:pPr marL="342900" indent="-342900">
              <a:buFont typeface="Arial" panose="020B0604020202020204" pitchFamily="34" charset="0"/>
              <a:buChar char="•"/>
            </a:pPr>
            <a:endParaRPr lang="en-GB" sz="2200" dirty="0"/>
          </a:p>
          <a:p>
            <a:pPr marL="342900" indent="-342900">
              <a:buFont typeface="Arial" panose="020B0604020202020204" pitchFamily="34" charset="0"/>
              <a:buChar char="•"/>
            </a:pPr>
            <a:r>
              <a:rPr lang="en-GB" sz="2200" dirty="0"/>
              <a:t>Staff within the Academy can represent each other's specialities, many have dual roles</a:t>
            </a:r>
          </a:p>
          <a:p>
            <a:pPr marL="342900" indent="-342900">
              <a:buFont typeface="Arial" panose="020B0604020202020204" pitchFamily="34" charset="0"/>
              <a:buChar char="•"/>
            </a:pPr>
            <a:endParaRPr lang="en-GB" sz="2200" dirty="0"/>
          </a:p>
          <a:p>
            <a:pPr marL="342900" indent="-342900">
              <a:buFont typeface="Arial" panose="020B0604020202020204" pitchFamily="34" charset="0"/>
              <a:buChar char="•"/>
            </a:pPr>
            <a:r>
              <a:rPr lang="en-GB" sz="2200" dirty="0"/>
              <a:t>Topics can develop from evidence right through to new research (and be better informed by audit, evaluation and QI on the way)</a:t>
            </a:r>
          </a:p>
          <a:p>
            <a:pPr marL="342900" indent="-342900">
              <a:buFont typeface="Arial" panose="020B0604020202020204" pitchFamily="34" charset="0"/>
              <a:buChar char="•"/>
            </a:pPr>
            <a:endParaRPr lang="en-GB" sz="2200" dirty="0"/>
          </a:p>
          <a:p>
            <a:pPr marL="342900" indent="-342900">
              <a:buFont typeface="Arial" panose="020B0604020202020204" pitchFamily="34" charset="0"/>
              <a:buChar char="•"/>
            </a:pPr>
            <a:r>
              <a:rPr lang="en-GB" sz="2200" dirty="0"/>
              <a:t>Staff within the trust can develop their skills across the full range of these activities providing for topic, service, team and career development</a:t>
            </a:r>
          </a:p>
          <a:p>
            <a:pPr marL="342900" indent="-342900">
              <a:buFont typeface="Arial" panose="020B0604020202020204" pitchFamily="34" charset="0"/>
              <a:buChar char="•"/>
            </a:pPr>
            <a:endParaRPr lang="en-GB" sz="2200" dirty="0"/>
          </a:p>
          <a:p>
            <a:pPr marL="342900" indent="-342900">
              <a:buFont typeface="Arial" panose="020B0604020202020204" pitchFamily="34" charset="0"/>
              <a:buChar char="•"/>
            </a:pPr>
            <a:r>
              <a:rPr lang="en-GB" sz="2200" dirty="0"/>
              <a:t>We also work closely with other corporate teams to ensure our work is connected</a:t>
            </a:r>
          </a:p>
          <a:p>
            <a:pPr marL="342900" indent="-342900">
              <a:buFont typeface="Arial" panose="020B0604020202020204" pitchFamily="34" charset="0"/>
              <a:buChar char="•"/>
            </a:pPr>
            <a:endParaRPr lang="en-GB" sz="2200" dirty="0"/>
          </a:p>
          <a:p>
            <a:pPr marL="342900" indent="-342900">
              <a:buFont typeface="Arial" panose="020B0604020202020204" pitchFamily="34" charset="0"/>
              <a:buChar char="•"/>
            </a:pPr>
            <a:r>
              <a:rPr lang="en-GB" sz="2200" dirty="0"/>
              <a:t>This also enables feasibility for delivery and development as we have a wider group of staff working “on the ground” who know what is possible.</a:t>
            </a:r>
          </a:p>
        </p:txBody>
      </p:sp>
    </p:spTree>
    <p:extLst>
      <p:ext uri="{BB962C8B-B14F-4D97-AF65-F5344CB8AC3E}">
        <p14:creationId xmlns:p14="http://schemas.microsoft.com/office/powerpoint/2010/main" val="3270830095"/>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283</TotalTime>
  <Words>1300</Words>
  <Application>Microsoft Office PowerPoint</Application>
  <PresentationFormat>Widescreen</PresentationFormat>
  <Paragraphs>178</Paragraphs>
  <Slides>20</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Courier New</vt:lpstr>
      <vt:lpstr>Helvetica Neue</vt:lpstr>
      <vt:lpstr>Helvetica Neue Medium</vt:lpstr>
      <vt:lpstr>Helvetica Neue Thin</vt:lpstr>
      <vt:lpstr>White</vt:lpstr>
      <vt:lpstr>Integration of Knowledge, Improvement and Research Services. </vt:lpstr>
      <vt:lpstr>What I will cover today</vt:lpstr>
      <vt:lpstr>Context</vt:lpstr>
      <vt:lpstr>The Academy of Research and Improvement</vt:lpstr>
      <vt:lpstr>PowerPoint Presentation</vt:lpstr>
      <vt:lpstr>Strategy </vt:lpstr>
      <vt:lpstr>PowerPoint Presentation</vt:lpstr>
      <vt:lpstr>How we do this</vt:lpstr>
      <vt:lpstr>Integration</vt:lpstr>
      <vt:lpstr>Networks</vt:lpstr>
      <vt:lpstr>Communications</vt:lpstr>
      <vt:lpstr>Knowledge Service</vt:lpstr>
      <vt:lpstr>Evaluation Maturity</vt:lpstr>
      <vt:lpstr>Active Sharing and Learning </vt:lpstr>
      <vt:lpstr>Patient and Public involvement team</vt:lpstr>
      <vt:lpstr>Workshop programme</vt:lpstr>
      <vt:lpstr>Researcher Development Programme </vt:lpstr>
      <vt:lpstr>Research Careers</vt:lpstr>
      <vt:lpstr>Key components of the Academy Model</vt:lpstr>
      <vt:lpstr>Key components of the Academy Model</vt:lpstr>
    </vt:vector>
  </TitlesOfParts>
  <Company>Solent NHS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Barnes, Colin - Head of Improvement</dc:creator>
  <cp:lastModifiedBy>Barnes, Colin - Head of Improvement</cp:lastModifiedBy>
  <cp:revision>1</cp:revision>
  <dcterms:created xsi:type="dcterms:W3CDTF">2024-02-01T09:42:10Z</dcterms:created>
  <dcterms:modified xsi:type="dcterms:W3CDTF">2024-02-12T13:20:52Z</dcterms:modified>
</cp:coreProperties>
</file>