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80" r:id="rId1"/>
  </p:sldMasterIdLst>
  <p:notesMasterIdLst>
    <p:notesMasterId r:id="rId12"/>
  </p:notesMasterIdLst>
  <p:sldIdLst>
    <p:sldId id="322" r:id="rId2"/>
    <p:sldId id="334" r:id="rId3"/>
    <p:sldId id="332" r:id="rId4"/>
    <p:sldId id="313" r:id="rId5"/>
    <p:sldId id="338" r:id="rId6"/>
    <p:sldId id="315" r:id="rId7"/>
    <p:sldId id="312" r:id="rId8"/>
    <p:sldId id="339" r:id="rId9"/>
    <p:sldId id="320" r:id="rId10"/>
    <p:sldId id="32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E18FE3-9F2A-46D1-A406-0EDBAFD578D4}" v="63" dt="2023-02-15T15:54:31.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04"/>
    <p:restoredTop sz="93982"/>
  </p:normalViewPr>
  <p:slideViewPr>
    <p:cSldViewPr snapToGrid="0" snapToObjects="1">
      <p:cViewPr varScale="1">
        <p:scale>
          <a:sx n="56" d="100"/>
          <a:sy n="56" d="100"/>
        </p:scale>
        <p:origin x="76" y="28"/>
      </p:cViewPr>
      <p:guideLst/>
    </p:cSldViewPr>
  </p:slideViewPr>
  <p:outlineViewPr>
    <p:cViewPr>
      <p:scale>
        <a:sx n="33" d="100"/>
        <a:sy n="33" d="100"/>
      </p:scale>
      <p:origin x="-24" y="0"/>
    </p:cViewPr>
  </p:outlineViewPr>
  <p:notesTextViewPr>
    <p:cViewPr>
      <p:scale>
        <a:sx n="1" d="1"/>
        <a:sy n="1" d="1"/>
      </p:scale>
      <p:origin x="0" y="0"/>
    </p:cViewPr>
  </p:notesTextViewPr>
  <p:sorterViewPr>
    <p:cViewPr>
      <p:scale>
        <a:sx n="108" d="100"/>
        <a:sy n="108"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pe Virgo" userId="d4be97b8275814e8" providerId="LiveId" clId="{72E18FE3-9F2A-46D1-A406-0EDBAFD578D4}"/>
    <pc:docChg chg="undo custSel addSld delSld modSld">
      <pc:chgData name="Hope Virgo" userId="d4be97b8275814e8" providerId="LiveId" clId="{72E18FE3-9F2A-46D1-A406-0EDBAFD578D4}" dt="2023-02-15T15:56:07.251" v="2228" actId="1076"/>
      <pc:docMkLst>
        <pc:docMk/>
      </pc:docMkLst>
      <pc:sldChg chg="delSp modSp mod">
        <pc:chgData name="Hope Virgo" userId="d4be97b8275814e8" providerId="LiveId" clId="{72E18FE3-9F2A-46D1-A406-0EDBAFD578D4}" dt="2023-02-15T12:46:39.485" v="1864" actId="20577"/>
        <pc:sldMkLst>
          <pc:docMk/>
          <pc:sldMk cId="175037016" sldId="312"/>
        </pc:sldMkLst>
        <pc:spChg chg="mod">
          <ac:chgData name="Hope Virgo" userId="d4be97b8275814e8" providerId="LiveId" clId="{72E18FE3-9F2A-46D1-A406-0EDBAFD578D4}" dt="2023-02-15T12:46:39.485" v="1864" actId="20577"/>
          <ac:spMkLst>
            <pc:docMk/>
            <pc:sldMk cId="175037016" sldId="312"/>
            <ac:spMk id="2" creationId="{00000000-0000-0000-0000-000000000000}"/>
          </ac:spMkLst>
        </pc:spChg>
        <pc:spChg chg="mod">
          <ac:chgData name="Hope Virgo" userId="d4be97b8275814e8" providerId="LiveId" clId="{72E18FE3-9F2A-46D1-A406-0EDBAFD578D4}" dt="2023-02-15T12:40:10.344" v="1654" actId="20577"/>
          <ac:spMkLst>
            <pc:docMk/>
            <pc:sldMk cId="175037016" sldId="312"/>
            <ac:spMk id="9" creationId="{00000000-0000-0000-0000-000000000000}"/>
          </ac:spMkLst>
        </pc:spChg>
        <pc:picChg chg="mod">
          <ac:chgData name="Hope Virgo" userId="d4be97b8275814e8" providerId="LiveId" clId="{72E18FE3-9F2A-46D1-A406-0EDBAFD578D4}" dt="2023-02-15T12:21:48.467" v="718" actId="1076"/>
          <ac:picMkLst>
            <pc:docMk/>
            <pc:sldMk cId="175037016" sldId="312"/>
            <ac:picMk id="6" creationId="{00000000-0000-0000-0000-000000000000}"/>
          </ac:picMkLst>
        </pc:picChg>
        <pc:picChg chg="del">
          <ac:chgData name="Hope Virgo" userId="d4be97b8275814e8" providerId="LiveId" clId="{72E18FE3-9F2A-46D1-A406-0EDBAFD578D4}" dt="2023-02-15T12:19:48.805" v="478" actId="21"/>
          <ac:picMkLst>
            <pc:docMk/>
            <pc:sldMk cId="175037016" sldId="312"/>
            <ac:picMk id="7" creationId="{00000000-0000-0000-0000-000000000000}"/>
          </ac:picMkLst>
        </pc:picChg>
      </pc:sldChg>
      <pc:sldChg chg="addSp delSp modSp mod setBg">
        <pc:chgData name="Hope Virgo" userId="d4be97b8275814e8" providerId="LiveId" clId="{72E18FE3-9F2A-46D1-A406-0EDBAFD578D4}" dt="2023-02-15T15:55:20.402" v="2221" actId="26606"/>
        <pc:sldMkLst>
          <pc:docMk/>
          <pc:sldMk cId="792459601" sldId="313"/>
        </pc:sldMkLst>
        <pc:spChg chg="add">
          <ac:chgData name="Hope Virgo" userId="d4be97b8275814e8" providerId="LiveId" clId="{72E18FE3-9F2A-46D1-A406-0EDBAFD578D4}" dt="2023-02-15T15:55:20.402" v="2221" actId="26606"/>
          <ac:spMkLst>
            <pc:docMk/>
            <pc:sldMk cId="792459601" sldId="313"/>
            <ac:spMk id="1035" creationId="{6C2997EE-0889-44C3-AC0D-18F26AC9AAAB}"/>
          </ac:spMkLst>
        </pc:spChg>
        <pc:picChg chg="del">
          <ac:chgData name="Hope Virgo" userId="d4be97b8275814e8" providerId="LiveId" clId="{72E18FE3-9F2A-46D1-A406-0EDBAFD578D4}" dt="2023-02-15T12:02:41.263" v="459" actId="478"/>
          <ac:picMkLst>
            <pc:docMk/>
            <pc:sldMk cId="792459601" sldId="313"/>
            <ac:picMk id="2" creationId="{00000000-0000-0000-0000-000000000000}"/>
          </ac:picMkLst>
        </pc:picChg>
        <pc:picChg chg="del">
          <ac:chgData name="Hope Virgo" userId="d4be97b8275814e8" providerId="LiveId" clId="{72E18FE3-9F2A-46D1-A406-0EDBAFD578D4}" dt="2023-02-15T12:02:42.767" v="461" actId="478"/>
          <ac:picMkLst>
            <pc:docMk/>
            <pc:sldMk cId="792459601" sldId="313"/>
            <ac:picMk id="3" creationId="{00000000-0000-0000-0000-000000000000}"/>
          </ac:picMkLst>
        </pc:picChg>
        <pc:picChg chg="del">
          <ac:chgData name="Hope Virgo" userId="d4be97b8275814e8" providerId="LiveId" clId="{72E18FE3-9F2A-46D1-A406-0EDBAFD578D4}" dt="2023-02-15T12:02:41.825" v="460" actId="478"/>
          <ac:picMkLst>
            <pc:docMk/>
            <pc:sldMk cId="792459601" sldId="313"/>
            <ac:picMk id="4" creationId="{00000000-0000-0000-0000-000000000000}"/>
          </ac:picMkLst>
        </pc:picChg>
        <pc:picChg chg="del mod">
          <ac:chgData name="Hope Virgo" userId="d4be97b8275814e8" providerId="LiveId" clId="{72E18FE3-9F2A-46D1-A406-0EDBAFD578D4}" dt="2023-02-15T12:02:48.563" v="465" actId="478"/>
          <ac:picMkLst>
            <pc:docMk/>
            <pc:sldMk cId="792459601" sldId="313"/>
            <ac:picMk id="5" creationId="{00000000-0000-0000-0000-000000000000}"/>
          </ac:picMkLst>
        </pc:picChg>
        <pc:picChg chg="del">
          <ac:chgData name="Hope Virgo" userId="d4be97b8275814e8" providerId="LiveId" clId="{72E18FE3-9F2A-46D1-A406-0EDBAFD578D4}" dt="2023-02-15T12:02:47.953" v="464" actId="478"/>
          <ac:picMkLst>
            <pc:docMk/>
            <pc:sldMk cId="792459601" sldId="313"/>
            <ac:picMk id="6" creationId="{00000000-0000-0000-0000-000000000000}"/>
          </ac:picMkLst>
        </pc:picChg>
        <pc:picChg chg="add mod">
          <ac:chgData name="Hope Virgo" userId="d4be97b8275814e8" providerId="LiveId" clId="{72E18FE3-9F2A-46D1-A406-0EDBAFD578D4}" dt="2023-02-15T15:55:20.402" v="2221" actId="26606"/>
          <ac:picMkLst>
            <pc:docMk/>
            <pc:sldMk cId="792459601" sldId="313"/>
            <ac:picMk id="7" creationId="{E67780C5-1F4D-0FF2-D325-83FE665B41D0}"/>
          </ac:picMkLst>
        </pc:picChg>
        <pc:picChg chg="add mod">
          <ac:chgData name="Hope Virgo" userId="d4be97b8275814e8" providerId="LiveId" clId="{72E18FE3-9F2A-46D1-A406-0EDBAFD578D4}" dt="2023-02-15T15:55:20.402" v="2221" actId="26606"/>
          <ac:picMkLst>
            <pc:docMk/>
            <pc:sldMk cId="792459601" sldId="313"/>
            <ac:picMk id="8" creationId="{54A8DBC5-810E-3D1C-1866-14CE41986B76}"/>
          </ac:picMkLst>
        </pc:picChg>
        <pc:picChg chg="mod">
          <ac:chgData name="Hope Virgo" userId="d4be97b8275814e8" providerId="LiveId" clId="{72E18FE3-9F2A-46D1-A406-0EDBAFD578D4}" dt="2023-02-15T15:55:20.402" v="2221" actId="26606"/>
          <ac:picMkLst>
            <pc:docMk/>
            <pc:sldMk cId="792459601" sldId="313"/>
            <ac:picMk id="1030" creationId="{00000000-0000-0000-0000-000000000000}"/>
          </ac:picMkLst>
        </pc:picChg>
        <pc:picChg chg="del">
          <ac:chgData name="Hope Virgo" userId="d4be97b8275814e8" providerId="LiveId" clId="{72E18FE3-9F2A-46D1-A406-0EDBAFD578D4}" dt="2023-02-15T12:02:43.869" v="462" actId="478"/>
          <ac:picMkLst>
            <pc:docMk/>
            <pc:sldMk cId="792459601" sldId="313"/>
            <ac:picMk id="1032" creationId="{00000000-0000-0000-0000-000000000000}"/>
          </ac:picMkLst>
        </pc:picChg>
      </pc:sldChg>
      <pc:sldChg chg="del">
        <pc:chgData name="Hope Virgo" userId="d4be97b8275814e8" providerId="LiveId" clId="{72E18FE3-9F2A-46D1-A406-0EDBAFD578D4}" dt="2023-02-15T12:03:23.450" v="477" actId="47"/>
        <pc:sldMkLst>
          <pc:docMk/>
          <pc:sldMk cId="232692848" sldId="314"/>
        </pc:sldMkLst>
      </pc:sldChg>
      <pc:sldChg chg="addSp delSp modSp mod setBg">
        <pc:chgData name="Hope Virgo" userId="d4be97b8275814e8" providerId="LiveId" clId="{72E18FE3-9F2A-46D1-A406-0EDBAFD578D4}" dt="2023-02-15T15:50:19.204" v="2199" actId="20577"/>
        <pc:sldMkLst>
          <pc:docMk/>
          <pc:sldMk cId="1165340558" sldId="315"/>
        </pc:sldMkLst>
        <pc:spChg chg="mod">
          <ac:chgData name="Hope Virgo" userId="d4be97b8275814e8" providerId="LiveId" clId="{72E18FE3-9F2A-46D1-A406-0EDBAFD578D4}" dt="2023-02-15T12:57:33.268" v="1908" actId="26606"/>
          <ac:spMkLst>
            <pc:docMk/>
            <pc:sldMk cId="1165340558" sldId="315"/>
            <ac:spMk id="2" creationId="{00000000-0000-0000-0000-000000000000}"/>
          </ac:spMkLst>
        </pc:spChg>
        <pc:spChg chg="add mod">
          <ac:chgData name="Hope Virgo" userId="d4be97b8275814e8" providerId="LiveId" clId="{72E18FE3-9F2A-46D1-A406-0EDBAFD578D4}" dt="2023-02-15T12:57:33.456" v="1909" actId="27636"/>
          <ac:spMkLst>
            <pc:docMk/>
            <pc:sldMk cId="1165340558" sldId="315"/>
            <ac:spMk id="3" creationId="{4F582B77-4E4D-A50F-1B9C-ABE539A09A8F}"/>
          </ac:spMkLst>
        </pc:spChg>
        <pc:spChg chg="mod ord">
          <ac:chgData name="Hope Virgo" userId="d4be97b8275814e8" providerId="LiveId" clId="{72E18FE3-9F2A-46D1-A406-0EDBAFD578D4}" dt="2023-02-15T12:57:33.268" v="1908" actId="26606"/>
          <ac:spMkLst>
            <pc:docMk/>
            <pc:sldMk cId="1165340558" sldId="315"/>
            <ac:spMk id="9" creationId="{00000000-0000-0000-0000-000000000000}"/>
          </ac:spMkLst>
        </pc:spChg>
        <pc:spChg chg="add">
          <ac:chgData name="Hope Virgo" userId="d4be97b8275814e8" providerId="LiveId" clId="{72E18FE3-9F2A-46D1-A406-0EDBAFD578D4}" dt="2023-02-15T12:57:33.268" v="1908" actId="26606"/>
          <ac:spMkLst>
            <pc:docMk/>
            <pc:sldMk cId="1165340558" sldId="315"/>
            <ac:spMk id="15" creationId="{C2A1BCF2-2977-4E81-8823-91321793F16E}"/>
          </ac:spMkLst>
        </pc:spChg>
        <pc:spChg chg="add">
          <ac:chgData name="Hope Virgo" userId="d4be97b8275814e8" providerId="LiveId" clId="{72E18FE3-9F2A-46D1-A406-0EDBAFD578D4}" dt="2023-02-15T12:57:33.268" v="1908" actId="26606"/>
          <ac:spMkLst>
            <pc:docMk/>
            <pc:sldMk cId="1165340558" sldId="315"/>
            <ac:spMk id="17" creationId="{687BE72E-2DA8-42F0-8ACA-D7572BFA7C91}"/>
          </ac:spMkLst>
        </pc:spChg>
        <pc:spChg chg="add del">
          <ac:chgData name="Hope Virgo" userId="d4be97b8275814e8" providerId="LiveId" clId="{72E18FE3-9F2A-46D1-A406-0EDBAFD578D4}" dt="2023-02-15T12:57:27.480" v="1907" actId="26606"/>
          <ac:spMkLst>
            <pc:docMk/>
            <pc:sldMk cId="1165340558" sldId="315"/>
            <ac:spMk id="20" creationId="{C2A1BCF2-2977-4E81-8823-91321793F16E}"/>
          </ac:spMkLst>
        </pc:spChg>
        <pc:spChg chg="add del">
          <ac:chgData name="Hope Virgo" userId="d4be97b8275814e8" providerId="LiveId" clId="{72E18FE3-9F2A-46D1-A406-0EDBAFD578D4}" dt="2023-02-15T12:57:27.480" v="1907" actId="26606"/>
          <ac:spMkLst>
            <pc:docMk/>
            <pc:sldMk cId="1165340558" sldId="315"/>
            <ac:spMk id="22" creationId="{687BE72E-2DA8-42F0-8ACA-D7572BFA7C91}"/>
          </ac:spMkLst>
        </pc:spChg>
        <pc:spChg chg="add">
          <ac:chgData name="Hope Virgo" userId="d4be97b8275814e8" providerId="LiveId" clId="{72E18FE3-9F2A-46D1-A406-0EDBAFD578D4}" dt="2023-02-15T12:57:33.268" v="1908" actId="26606"/>
          <ac:spMkLst>
            <pc:docMk/>
            <pc:sldMk cId="1165340558" sldId="315"/>
            <ac:spMk id="23" creationId="{B8F31EF5-7BFE-42A8-A874-E14D5DD46DB6}"/>
          </ac:spMkLst>
        </pc:spChg>
        <pc:spChg chg="add">
          <ac:chgData name="Hope Virgo" userId="d4be97b8275814e8" providerId="LiveId" clId="{72E18FE3-9F2A-46D1-A406-0EDBAFD578D4}" dt="2023-02-15T12:57:33.268" v="1908" actId="26606"/>
          <ac:spMkLst>
            <pc:docMk/>
            <pc:sldMk cId="1165340558" sldId="315"/>
            <ac:spMk id="27" creationId="{565ED392-7278-4AAA-BC0F-C47497DBCAEC}"/>
          </ac:spMkLst>
        </pc:spChg>
        <pc:spChg chg="add del">
          <ac:chgData name="Hope Virgo" userId="d4be97b8275814e8" providerId="LiveId" clId="{72E18FE3-9F2A-46D1-A406-0EDBAFD578D4}" dt="2023-02-15T12:57:27.480" v="1907" actId="26606"/>
          <ac:spMkLst>
            <pc:docMk/>
            <pc:sldMk cId="1165340558" sldId="315"/>
            <ac:spMk id="28" creationId="{B8F31EF5-7BFE-42A8-A874-E14D5DD46DB6}"/>
          </ac:spMkLst>
        </pc:spChg>
        <pc:spChg chg="add">
          <ac:chgData name="Hope Virgo" userId="d4be97b8275814e8" providerId="LiveId" clId="{72E18FE3-9F2A-46D1-A406-0EDBAFD578D4}" dt="2023-02-15T12:57:33.268" v="1908" actId="26606"/>
          <ac:spMkLst>
            <pc:docMk/>
            <pc:sldMk cId="1165340558" sldId="315"/>
            <ac:spMk id="29" creationId="{CBBB09EE-90EA-4D35-B0FF-63B6EE97CF19}"/>
          </ac:spMkLst>
        </pc:spChg>
        <pc:spChg chg="add del">
          <ac:chgData name="Hope Virgo" userId="d4be97b8275814e8" providerId="LiveId" clId="{72E18FE3-9F2A-46D1-A406-0EDBAFD578D4}" dt="2023-02-15T12:57:27.480" v="1907" actId="26606"/>
          <ac:spMkLst>
            <pc:docMk/>
            <pc:sldMk cId="1165340558" sldId="315"/>
            <ac:spMk id="30" creationId="{565ED392-7278-4AAA-BC0F-C47497DBCAEC}"/>
          </ac:spMkLst>
        </pc:spChg>
        <pc:spChg chg="add">
          <ac:chgData name="Hope Virgo" userId="d4be97b8275814e8" providerId="LiveId" clId="{72E18FE3-9F2A-46D1-A406-0EDBAFD578D4}" dt="2023-02-15T12:57:33.268" v="1908" actId="26606"/>
          <ac:spMkLst>
            <pc:docMk/>
            <pc:sldMk cId="1165340558" sldId="315"/>
            <ac:spMk id="31" creationId="{80C677B7-3768-43DD-955D-D2BE3B84EB5E}"/>
          </ac:spMkLst>
        </pc:spChg>
        <pc:spChg chg="add del">
          <ac:chgData name="Hope Virgo" userId="d4be97b8275814e8" providerId="LiveId" clId="{72E18FE3-9F2A-46D1-A406-0EDBAFD578D4}" dt="2023-02-15T12:57:27.480" v="1907" actId="26606"/>
          <ac:spMkLst>
            <pc:docMk/>
            <pc:sldMk cId="1165340558" sldId="315"/>
            <ac:spMk id="32" creationId="{CBBB09EE-90EA-4D35-B0FF-63B6EE97CF19}"/>
          </ac:spMkLst>
        </pc:spChg>
        <pc:spChg chg="add mod">
          <ac:chgData name="Hope Virgo" userId="d4be97b8275814e8" providerId="LiveId" clId="{72E18FE3-9F2A-46D1-A406-0EDBAFD578D4}" dt="2023-02-15T15:50:19.204" v="2199" actId="20577"/>
          <ac:spMkLst>
            <pc:docMk/>
            <pc:sldMk cId="1165340558" sldId="315"/>
            <ac:spMk id="33" creationId="{32BFFA4F-F6DF-7D61-CF62-8995114E6A14}"/>
          </ac:spMkLst>
        </pc:spChg>
        <pc:spChg chg="add del">
          <ac:chgData name="Hope Virgo" userId="d4be97b8275814e8" providerId="LiveId" clId="{72E18FE3-9F2A-46D1-A406-0EDBAFD578D4}" dt="2023-02-15T12:57:27.480" v="1907" actId="26606"/>
          <ac:spMkLst>
            <pc:docMk/>
            <pc:sldMk cId="1165340558" sldId="315"/>
            <ac:spMk id="34" creationId="{80C677B7-3768-43DD-955D-D2BE3B84EB5E}"/>
          </ac:spMkLst>
        </pc:spChg>
        <pc:grpChg chg="add">
          <ac:chgData name="Hope Virgo" userId="d4be97b8275814e8" providerId="LiveId" clId="{72E18FE3-9F2A-46D1-A406-0EDBAFD578D4}" dt="2023-02-15T12:57:33.268" v="1908" actId="26606"/>
          <ac:grpSpMkLst>
            <pc:docMk/>
            <pc:sldMk cId="1165340558" sldId="315"/>
            <ac:grpSpMk id="19" creationId="{E44AD07A-A369-48B1-9476-EF07FAA53E61}"/>
          </ac:grpSpMkLst>
        </pc:grpChg>
        <pc:grpChg chg="add del">
          <ac:chgData name="Hope Virgo" userId="d4be97b8275814e8" providerId="LiveId" clId="{72E18FE3-9F2A-46D1-A406-0EDBAFD578D4}" dt="2023-02-15T12:57:27.480" v="1907" actId="26606"/>
          <ac:grpSpMkLst>
            <pc:docMk/>
            <pc:sldMk cId="1165340558" sldId="315"/>
            <ac:grpSpMk id="24" creationId="{E44AD07A-A369-48B1-9476-EF07FAA53E61}"/>
          </ac:grpSpMkLst>
        </pc:grpChg>
        <pc:picChg chg="add mod">
          <ac:chgData name="Hope Virgo" userId="d4be97b8275814e8" providerId="LiveId" clId="{72E18FE3-9F2A-46D1-A406-0EDBAFD578D4}" dt="2023-02-15T12:57:33.268" v="1908" actId="26606"/>
          <ac:picMkLst>
            <pc:docMk/>
            <pc:sldMk cId="1165340558" sldId="315"/>
            <ac:picMk id="4" creationId="{A081233F-8ADF-B79A-2DB1-55EADE71DBC4}"/>
          </ac:picMkLst>
        </pc:picChg>
        <pc:picChg chg="del">
          <ac:chgData name="Hope Virgo" userId="d4be97b8275814e8" providerId="LiveId" clId="{72E18FE3-9F2A-46D1-A406-0EDBAFD578D4}" dt="2023-02-15T12:22:42.176" v="854" actId="478"/>
          <ac:picMkLst>
            <pc:docMk/>
            <pc:sldMk cId="1165340558" sldId="315"/>
            <ac:picMk id="5" creationId="{00000000-0000-0000-0000-000000000000}"/>
          </ac:picMkLst>
        </pc:picChg>
        <pc:picChg chg="del">
          <ac:chgData name="Hope Virgo" userId="d4be97b8275814e8" providerId="LiveId" clId="{72E18FE3-9F2A-46D1-A406-0EDBAFD578D4}" dt="2023-02-15T12:22:47.306" v="856" actId="478"/>
          <ac:picMkLst>
            <pc:docMk/>
            <pc:sldMk cId="1165340558" sldId="315"/>
            <ac:picMk id="6" creationId="{00000000-0000-0000-0000-000000000000}"/>
          </ac:picMkLst>
        </pc:picChg>
        <pc:picChg chg="del">
          <ac:chgData name="Hope Virgo" userId="d4be97b8275814e8" providerId="LiveId" clId="{72E18FE3-9F2A-46D1-A406-0EDBAFD578D4}" dt="2023-02-15T12:22:48.973" v="857" actId="478"/>
          <ac:picMkLst>
            <pc:docMk/>
            <pc:sldMk cId="1165340558" sldId="315"/>
            <ac:picMk id="7" creationId="{00000000-0000-0000-0000-000000000000}"/>
          </ac:picMkLst>
        </pc:picChg>
        <pc:picChg chg="del">
          <ac:chgData name="Hope Virgo" userId="d4be97b8275814e8" providerId="LiveId" clId="{72E18FE3-9F2A-46D1-A406-0EDBAFD578D4}" dt="2023-02-15T12:22:46.083" v="855" actId="478"/>
          <ac:picMkLst>
            <pc:docMk/>
            <pc:sldMk cId="1165340558" sldId="315"/>
            <ac:picMk id="8" creationId="{00000000-0000-0000-0000-000000000000}"/>
          </ac:picMkLst>
        </pc:picChg>
        <pc:picChg chg="del">
          <ac:chgData name="Hope Virgo" userId="d4be97b8275814e8" providerId="LiveId" clId="{72E18FE3-9F2A-46D1-A406-0EDBAFD578D4}" dt="2023-02-15T12:21:35.736" v="692" actId="478"/>
          <ac:picMkLst>
            <pc:docMk/>
            <pc:sldMk cId="1165340558" sldId="315"/>
            <ac:picMk id="10" creationId="{00000000-0000-0000-0000-000000000000}"/>
          </ac:picMkLst>
        </pc:picChg>
        <pc:picChg chg="add">
          <ac:chgData name="Hope Virgo" userId="d4be97b8275814e8" providerId="LiveId" clId="{72E18FE3-9F2A-46D1-A406-0EDBAFD578D4}" dt="2023-02-15T12:57:33.268" v="1908" actId="26606"/>
          <ac:picMkLst>
            <pc:docMk/>
            <pc:sldMk cId="1165340558" sldId="315"/>
            <ac:picMk id="11" creationId="{0E93D5FC-63A0-47A4-A8C7-365881F64539}"/>
          </ac:picMkLst>
        </pc:picChg>
        <pc:picChg chg="add">
          <ac:chgData name="Hope Virgo" userId="d4be97b8275814e8" providerId="LiveId" clId="{72E18FE3-9F2A-46D1-A406-0EDBAFD578D4}" dt="2023-02-15T12:57:33.268" v="1908" actId="26606"/>
          <ac:picMkLst>
            <pc:docMk/>
            <pc:sldMk cId="1165340558" sldId="315"/>
            <ac:picMk id="12" creationId="{AEC8E9B6-3D7A-4F5B-9DEC-7C109D10F85D}"/>
          </ac:picMkLst>
        </pc:picChg>
        <pc:picChg chg="add">
          <ac:chgData name="Hope Virgo" userId="d4be97b8275814e8" providerId="LiveId" clId="{72E18FE3-9F2A-46D1-A406-0EDBAFD578D4}" dt="2023-02-15T12:57:33.268" v="1908" actId="26606"/>
          <ac:picMkLst>
            <pc:docMk/>
            <pc:sldMk cId="1165340558" sldId="315"/>
            <ac:picMk id="13" creationId="{B46DE350-A6F7-48F8-BC26-39BE38D1DBFB}"/>
          </ac:picMkLst>
        </pc:picChg>
        <pc:picChg chg="add del">
          <ac:chgData name="Hope Virgo" userId="d4be97b8275814e8" providerId="LiveId" clId="{72E18FE3-9F2A-46D1-A406-0EDBAFD578D4}" dt="2023-02-15T12:57:27.480" v="1907" actId="26606"/>
          <ac:picMkLst>
            <pc:docMk/>
            <pc:sldMk cId="1165340558" sldId="315"/>
            <ac:picMk id="14" creationId="{0E93D5FC-63A0-47A4-A8C7-365881F64539}"/>
          </ac:picMkLst>
        </pc:picChg>
        <pc:picChg chg="add del">
          <ac:chgData name="Hope Virgo" userId="d4be97b8275814e8" providerId="LiveId" clId="{72E18FE3-9F2A-46D1-A406-0EDBAFD578D4}" dt="2023-02-15T12:57:27.480" v="1907" actId="26606"/>
          <ac:picMkLst>
            <pc:docMk/>
            <pc:sldMk cId="1165340558" sldId="315"/>
            <ac:picMk id="16" creationId="{AEC8E9B6-3D7A-4F5B-9DEC-7C109D10F85D}"/>
          </ac:picMkLst>
        </pc:picChg>
        <pc:picChg chg="add del">
          <ac:chgData name="Hope Virgo" userId="d4be97b8275814e8" providerId="LiveId" clId="{72E18FE3-9F2A-46D1-A406-0EDBAFD578D4}" dt="2023-02-15T12:57:27.480" v="1907" actId="26606"/>
          <ac:picMkLst>
            <pc:docMk/>
            <pc:sldMk cId="1165340558" sldId="315"/>
            <ac:picMk id="18" creationId="{B46DE350-A6F7-48F8-BC26-39BE38D1DBFB}"/>
          </ac:picMkLst>
        </pc:picChg>
        <pc:picChg chg="add del mod">
          <ac:chgData name="Hope Virgo" userId="d4be97b8275814e8" providerId="LiveId" clId="{72E18FE3-9F2A-46D1-A406-0EDBAFD578D4}" dt="2023-02-15T12:57:13.334" v="1901" actId="478"/>
          <ac:picMkLst>
            <pc:docMk/>
            <pc:sldMk cId="1165340558" sldId="315"/>
            <ac:picMk id="2050" creationId="{872F7C7A-4091-E2E6-4356-452A67406140}"/>
          </ac:picMkLst>
        </pc:picChg>
      </pc:sldChg>
      <pc:sldChg chg="del">
        <pc:chgData name="Hope Virgo" userId="d4be97b8275814e8" providerId="LiveId" clId="{72E18FE3-9F2A-46D1-A406-0EDBAFD578D4}" dt="2023-02-15T12:23:02.582" v="877" actId="47"/>
        <pc:sldMkLst>
          <pc:docMk/>
          <pc:sldMk cId="1422591964" sldId="317"/>
        </pc:sldMkLst>
      </pc:sldChg>
      <pc:sldChg chg="del">
        <pc:chgData name="Hope Virgo" userId="d4be97b8275814e8" providerId="LiveId" clId="{72E18FE3-9F2A-46D1-A406-0EDBAFD578D4}" dt="2023-02-15T12:23:05.697" v="878" actId="47"/>
        <pc:sldMkLst>
          <pc:docMk/>
          <pc:sldMk cId="804882836" sldId="318"/>
        </pc:sldMkLst>
      </pc:sldChg>
      <pc:sldChg chg="del">
        <pc:chgData name="Hope Virgo" userId="d4be97b8275814e8" providerId="LiveId" clId="{72E18FE3-9F2A-46D1-A406-0EDBAFD578D4}" dt="2023-02-15T12:23:06.545" v="879" actId="47"/>
        <pc:sldMkLst>
          <pc:docMk/>
          <pc:sldMk cId="2065533135" sldId="319"/>
        </pc:sldMkLst>
      </pc:sldChg>
      <pc:sldChg chg="addSp delSp modSp mod setBg">
        <pc:chgData name="Hope Virgo" userId="d4be97b8275814e8" providerId="LiveId" clId="{72E18FE3-9F2A-46D1-A406-0EDBAFD578D4}" dt="2023-02-15T15:56:07.251" v="2228" actId="1076"/>
        <pc:sldMkLst>
          <pc:docMk/>
          <pc:sldMk cId="1846848362" sldId="321"/>
        </pc:sldMkLst>
        <pc:spChg chg="mod">
          <ac:chgData name="Hope Virgo" userId="d4be97b8275814e8" providerId="LiveId" clId="{72E18FE3-9F2A-46D1-A406-0EDBAFD578D4}" dt="2023-02-15T15:55:51.794" v="2224" actId="26606"/>
          <ac:spMkLst>
            <pc:docMk/>
            <pc:sldMk cId="1846848362" sldId="321"/>
            <ac:spMk id="3" creationId="{00000000-0000-0000-0000-000000000000}"/>
          </ac:spMkLst>
        </pc:spChg>
        <pc:spChg chg="add del">
          <ac:chgData name="Hope Virgo" userId="d4be97b8275814e8" providerId="LiveId" clId="{72E18FE3-9F2A-46D1-A406-0EDBAFD578D4}" dt="2023-02-15T15:55:51.778" v="2223" actId="26606"/>
          <ac:spMkLst>
            <pc:docMk/>
            <pc:sldMk cId="1846848362" sldId="321"/>
            <ac:spMk id="15" creationId="{E2D263F0-2680-4501-B419-0012D571354E}"/>
          </ac:spMkLst>
        </pc:spChg>
        <pc:spChg chg="add del">
          <ac:chgData name="Hope Virgo" userId="d4be97b8275814e8" providerId="LiveId" clId="{72E18FE3-9F2A-46D1-A406-0EDBAFD578D4}" dt="2023-02-15T15:55:51.778" v="2223" actId="26606"/>
          <ac:spMkLst>
            <pc:docMk/>
            <pc:sldMk cId="1846848362" sldId="321"/>
            <ac:spMk id="19" creationId="{71DB68E5-25F8-4BF3-900C-972F947A4EB9}"/>
          </ac:spMkLst>
        </pc:spChg>
        <pc:spChg chg="add">
          <ac:chgData name="Hope Virgo" userId="d4be97b8275814e8" providerId="LiveId" clId="{72E18FE3-9F2A-46D1-A406-0EDBAFD578D4}" dt="2023-02-15T15:55:51.794" v="2224" actId="26606"/>
          <ac:spMkLst>
            <pc:docMk/>
            <pc:sldMk cId="1846848362" sldId="321"/>
            <ac:spMk id="21" creationId="{D3B5FB36-8D2D-40BA-9E10-9D46EE09C5C1}"/>
          </ac:spMkLst>
        </pc:spChg>
        <pc:spChg chg="add">
          <ac:chgData name="Hope Virgo" userId="d4be97b8275814e8" providerId="LiveId" clId="{72E18FE3-9F2A-46D1-A406-0EDBAFD578D4}" dt="2023-02-15T15:55:51.794" v="2224" actId="26606"/>
          <ac:spMkLst>
            <pc:docMk/>
            <pc:sldMk cId="1846848362" sldId="321"/>
            <ac:spMk id="23" creationId="{AB9802FB-3EF6-4CC1-A7AB-006323A83A25}"/>
          </ac:spMkLst>
        </pc:spChg>
        <pc:spChg chg="add">
          <ac:chgData name="Hope Virgo" userId="d4be97b8275814e8" providerId="LiveId" clId="{72E18FE3-9F2A-46D1-A406-0EDBAFD578D4}" dt="2023-02-15T15:55:51.794" v="2224" actId="26606"/>
          <ac:spMkLst>
            <pc:docMk/>
            <pc:sldMk cId="1846848362" sldId="321"/>
            <ac:spMk id="25" creationId="{264D5792-28A0-4D1B-AC8C-83F2BE9B8604}"/>
          </ac:spMkLst>
        </pc:spChg>
        <pc:spChg chg="add">
          <ac:chgData name="Hope Virgo" userId="d4be97b8275814e8" providerId="LiveId" clId="{72E18FE3-9F2A-46D1-A406-0EDBAFD578D4}" dt="2023-02-15T15:55:51.794" v="2224" actId="26606"/>
          <ac:spMkLst>
            <pc:docMk/>
            <pc:sldMk cId="1846848362" sldId="321"/>
            <ac:spMk id="26" creationId="{4FBE61F5-AB61-4C2B-8A31-5B395E51BAFA}"/>
          </ac:spMkLst>
        </pc:spChg>
        <pc:spChg chg="add">
          <ac:chgData name="Hope Virgo" userId="d4be97b8275814e8" providerId="LiveId" clId="{72E18FE3-9F2A-46D1-A406-0EDBAFD578D4}" dt="2023-02-15T15:55:51.794" v="2224" actId="26606"/>
          <ac:spMkLst>
            <pc:docMk/>
            <pc:sldMk cId="1846848362" sldId="321"/>
            <ac:spMk id="28" creationId="{E3FAA9CB-77D4-4E4A-8023-4194361DA207}"/>
          </ac:spMkLst>
        </pc:spChg>
        <pc:grpChg chg="add del">
          <ac:chgData name="Hope Virgo" userId="d4be97b8275814e8" providerId="LiveId" clId="{72E18FE3-9F2A-46D1-A406-0EDBAFD578D4}" dt="2023-02-15T15:55:51.778" v="2223" actId="26606"/>
          <ac:grpSpMkLst>
            <pc:docMk/>
            <pc:sldMk cId="1846848362" sldId="321"/>
            <ac:grpSpMk id="11" creationId="{57AA472B-1F43-4674-A61E-6E2C6F412581}"/>
          </ac:grpSpMkLst>
        </pc:grpChg>
        <pc:grpChg chg="add">
          <ac:chgData name="Hope Virgo" userId="d4be97b8275814e8" providerId="LiveId" clId="{72E18FE3-9F2A-46D1-A406-0EDBAFD578D4}" dt="2023-02-15T15:55:51.794" v="2224" actId="26606"/>
          <ac:grpSpMkLst>
            <pc:docMk/>
            <pc:sldMk cId="1846848362" sldId="321"/>
            <ac:grpSpMk id="22" creationId="{0EDC732A-540A-4D8A-99A4-4CBD097E20BA}"/>
          </ac:grpSpMkLst>
        </pc:grpChg>
        <pc:picChg chg="mod">
          <ac:chgData name="Hope Virgo" userId="d4be97b8275814e8" providerId="LiveId" clId="{72E18FE3-9F2A-46D1-A406-0EDBAFD578D4}" dt="2023-02-15T15:55:51.794" v="2224" actId="26606"/>
          <ac:picMkLst>
            <pc:docMk/>
            <pc:sldMk cId="1846848362" sldId="321"/>
            <ac:picMk id="4" creationId="{00000000-0000-0000-0000-000000000000}"/>
          </ac:picMkLst>
        </pc:picChg>
        <pc:picChg chg="mod">
          <ac:chgData name="Hope Virgo" userId="d4be97b8275814e8" providerId="LiveId" clId="{72E18FE3-9F2A-46D1-A406-0EDBAFD578D4}" dt="2023-02-15T15:55:51.794" v="2224" actId="26606"/>
          <ac:picMkLst>
            <pc:docMk/>
            <pc:sldMk cId="1846848362" sldId="321"/>
            <ac:picMk id="5" creationId="{00000000-0000-0000-0000-000000000000}"/>
          </ac:picMkLst>
        </pc:picChg>
        <pc:picChg chg="mod ord">
          <ac:chgData name="Hope Virgo" userId="d4be97b8275814e8" providerId="LiveId" clId="{72E18FE3-9F2A-46D1-A406-0EDBAFD578D4}" dt="2023-02-15T15:56:07.251" v="2228" actId="1076"/>
          <ac:picMkLst>
            <pc:docMk/>
            <pc:sldMk cId="1846848362" sldId="321"/>
            <ac:picMk id="6" creationId="{00000000-0000-0000-0000-000000000000}"/>
          </ac:picMkLst>
        </pc:picChg>
        <pc:picChg chg="add del">
          <ac:chgData name="Hope Virgo" userId="d4be97b8275814e8" providerId="LiveId" clId="{72E18FE3-9F2A-46D1-A406-0EDBAFD578D4}" dt="2023-02-15T15:55:51.778" v="2223" actId="26606"/>
          <ac:picMkLst>
            <pc:docMk/>
            <pc:sldMk cId="1846848362" sldId="321"/>
            <ac:picMk id="17" creationId="{39DEAF99-6143-45DD-A3D2-D7ACCD6AF270}"/>
          </ac:picMkLst>
        </pc:picChg>
        <pc:picChg chg="add">
          <ac:chgData name="Hope Virgo" userId="d4be97b8275814e8" providerId="LiveId" clId="{72E18FE3-9F2A-46D1-A406-0EDBAFD578D4}" dt="2023-02-15T15:55:51.794" v="2224" actId="26606"/>
          <ac:picMkLst>
            <pc:docMk/>
            <pc:sldMk cId="1846848362" sldId="321"/>
            <ac:picMk id="27" creationId="{B3531C70-EB1E-400C-AA50-0634496514B3}"/>
          </ac:picMkLst>
        </pc:picChg>
      </pc:sldChg>
      <pc:sldChg chg="modSp mod">
        <pc:chgData name="Hope Virgo" userId="d4be97b8275814e8" providerId="LiveId" clId="{72E18FE3-9F2A-46D1-A406-0EDBAFD578D4}" dt="2023-02-15T06:48:01.301" v="294" actId="403"/>
        <pc:sldMkLst>
          <pc:docMk/>
          <pc:sldMk cId="751642510" sldId="322"/>
        </pc:sldMkLst>
        <pc:spChg chg="mod">
          <ac:chgData name="Hope Virgo" userId="d4be97b8275814e8" providerId="LiveId" clId="{72E18FE3-9F2A-46D1-A406-0EDBAFD578D4}" dt="2023-02-15T06:48:01.301" v="294" actId="403"/>
          <ac:spMkLst>
            <pc:docMk/>
            <pc:sldMk cId="751642510" sldId="322"/>
            <ac:spMk id="2" creationId="{00000000-0000-0000-0000-000000000000}"/>
          </ac:spMkLst>
        </pc:spChg>
      </pc:sldChg>
      <pc:sldChg chg="del">
        <pc:chgData name="Hope Virgo" userId="d4be97b8275814e8" providerId="LiveId" clId="{72E18FE3-9F2A-46D1-A406-0EDBAFD578D4}" dt="2023-02-15T12:02:16.716" v="451" actId="47"/>
        <pc:sldMkLst>
          <pc:docMk/>
          <pc:sldMk cId="834812274" sldId="323"/>
        </pc:sldMkLst>
      </pc:sldChg>
      <pc:sldChg chg="del">
        <pc:chgData name="Hope Virgo" userId="d4be97b8275814e8" providerId="LiveId" clId="{72E18FE3-9F2A-46D1-A406-0EDBAFD578D4}" dt="2023-02-15T12:02:20.763" v="453" actId="47"/>
        <pc:sldMkLst>
          <pc:docMk/>
          <pc:sldMk cId="1747773511" sldId="324"/>
        </pc:sldMkLst>
      </pc:sldChg>
      <pc:sldChg chg="del">
        <pc:chgData name="Hope Virgo" userId="d4be97b8275814e8" providerId="LiveId" clId="{72E18FE3-9F2A-46D1-A406-0EDBAFD578D4}" dt="2023-02-15T12:02:19.706" v="452" actId="47"/>
        <pc:sldMkLst>
          <pc:docMk/>
          <pc:sldMk cId="1744091372" sldId="325"/>
        </pc:sldMkLst>
      </pc:sldChg>
      <pc:sldChg chg="del">
        <pc:chgData name="Hope Virgo" userId="d4be97b8275814e8" providerId="LiveId" clId="{72E18FE3-9F2A-46D1-A406-0EDBAFD578D4}" dt="2023-02-15T12:02:24.543" v="455" actId="47"/>
        <pc:sldMkLst>
          <pc:docMk/>
          <pc:sldMk cId="1493041209" sldId="328"/>
        </pc:sldMkLst>
      </pc:sldChg>
      <pc:sldChg chg="del">
        <pc:chgData name="Hope Virgo" userId="d4be97b8275814e8" providerId="LiveId" clId="{72E18FE3-9F2A-46D1-A406-0EDBAFD578D4}" dt="2023-02-15T12:23:00.773" v="875" actId="47"/>
        <pc:sldMkLst>
          <pc:docMk/>
          <pc:sldMk cId="860059170" sldId="330"/>
        </pc:sldMkLst>
      </pc:sldChg>
      <pc:sldChg chg="del">
        <pc:chgData name="Hope Virgo" userId="d4be97b8275814e8" providerId="LiveId" clId="{72E18FE3-9F2A-46D1-A406-0EDBAFD578D4}" dt="2023-02-15T12:23:02.172" v="876" actId="47"/>
        <pc:sldMkLst>
          <pc:docMk/>
          <pc:sldMk cId="352351035" sldId="331"/>
        </pc:sldMkLst>
      </pc:sldChg>
      <pc:sldChg chg="del">
        <pc:chgData name="Hope Virgo" userId="d4be97b8275814e8" providerId="LiveId" clId="{72E18FE3-9F2A-46D1-A406-0EDBAFD578D4}" dt="2023-02-15T12:22:57.760" v="873" actId="47"/>
        <pc:sldMkLst>
          <pc:docMk/>
          <pc:sldMk cId="1181023949" sldId="333"/>
        </pc:sldMkLst>
      </pc:sldChg>
      <pc:sldChg chg="addSp delSp modSp mod setBg">
        <pc:chgData name="Hope Virgo" userId="d4be97b8275814e8" providerId="LiveId" clId="{72E18FE3-9F2A-46D1-A406-0EDBAFD578D4}" dt="2023-02-15T15:55:09.016" v="2220" actId="26606"/>
        <pc:sldMkLst>
          <pc:docMk/>
          <pc:sldMk cId="907006480" sldId="334"/>
        </pc:sldMkLst>
        <pc:spChg chg="mod">
          <ac:chgData name="Hope Virgo" userId="d4be97b8275814e8" providerId="LiveId" clId="{72E18FE3-9F2A-46D1-A406-0EDBAFD578D4}" dt="2023-02-15T15:55:09.016" v="2220" actId="26606"/>
          <ac:spMkLst>
            <pc:docMk/>
            <pc:sldMk cId="907006480" sldId="334"/>
            <ac:spMk id="2" creationId="{00000000-0000-0000-0000-000000000000}"/>
          </ac:spMkLst>
        </pc:spChg>
        <pc:spChg chg="add del mod">
          <ac:chgData name="Hope Virgo" userId="d4be97b8275814e8" providerId="LiveId" clId="{72E18FE3-9F2A-46D1-A406-0EDBAFD578D4}" dt="2023-02-15T12:48:41.077" v="1887" actId="26606"/>
          <ac:spMkLst>
            <pc:docMk/>
            <pc:sldMk cId="907006480" sldId="334"/>
            <ac:spMk id="3" creationId="{00000000-0000-0000-0000-000000000000}"/>
          </ac:spMkLst>
        </pc:spChg>
        <pc:spChg chg="add del">
          <ac:chgData name="Hope Virgo" userId="d4be97b8275814e8" providerId="LiveId" clId="{72E18FE3-9F2A-46D1-A406-0EDBAFD578D4}" dt="2023-02-15T12:48:41.046" v="1886" actId="26606"/>
          <ac:spMkLst>
            <pc:docMk/>
            <pc:sldMk cId="907006480" sldId="334"/>
            <ac:spMk id="9" creationId="{1485FFDC-0CAD-450C-A1F1-75E392CC81DC}"/>
          </ac:spMkLst>
        </pc:spChg>
        <pc:spChg chg="add del">
          <ac:chgData name="Hope Virgo" userId="d4be97b8275814e8" providerId="LiveId" clId="{72E18FE3-9F2A-46D1-A406-0EDBAFD578D4}" dt="2023-02-15T12:48:41.046" v="1886" actId="26606"/>
          <ac:spMkLst>
            <pc:docMk/>
            <pc:sldMk cId="907006480" sldId="334"/>
            <ac:spMk id="13" creationId="{B1FA2BC7-3F19-4E1C-B3D1-19995D9F6F4E}"/>
          </ac:spMkLst>
        </pc:spChg>
        <pc:spChg chg="add del">
          <ac:chgData name="Hope Virgo" userId="d4be97b8275814e8" providerId="LiveId" clId="{72E18FE3-9F2A-46D1-A406-0EDBAFD578D4}" dt="2023-02-15T12:48:41.046" v="1886" actId="26606"/>
          <ac:spMkLst>
            <pc:docMk/>
            <pc:sldMk cId="907006480" sldId="334"/>
            <ac:spMk id="17" creationId="{73C09592-2DB2-47C0-A5CB-BD39288D13E8}"/>
          </ac:spMkLst>
        </pc:spChg>
        <pc:spChg chg="add del">
          <ac:chgData name="Hope Virgo" userId="d4be97b8275814e8" providerId="LiveId" clId="{72E18FE3-9F2A-46D1-A406-0EDBAFD578D4}" dt="2023-02-15T12:48:58.058" v="1896" actId="26606"/>
          <ac:spMkLst>
            <pc:docMk/>
            <pc:sldMk cId="907006480" sldId="334"/>
            <ac:spMk id="20" creationId="{5CCD89DF-A084-43AD-9824-83BBBFC81EA5}"/>
          </ac:spMkLst>
        </pc:spChg>
        <pc:spChg chg="add del">
          <ac:chgData name="Hope Virgo" userId="d4be97b8275814e8" providerId="LiveId" clId="{72E18FE3-9F2A-46D1-A406-0EDBAFD578D4}" dt="2023-02-15T12:48:58.058" v="1896" actId="26606"/>
          <ac:spMkLst>
            <pc:docMk/>
            <pc:sldMk cId="907006480" sldId="334"/>
            <ac:spMk id="23" creationId="{11767E27-DCFE-4AA0-B1A2-E019108D7A3E}"/>
          </ac:spMkLst>
        </pc:spChg>
        <pc:spChg chg="add del">
          <ac:chgData name="Hope Virgo" userId="d4be97b8275814e8" providerId="LiveId" clId="{72E18FE3-9F2A-46D1-A406-0EDBAFD578D4}" dt="2023-02-15T12:48:58.058" v="1896" actId="26606"/>
          <ac:spMkLst>
            <pc:docMk/>
            <pc:sldMk cId="907006480" sldId="334"/>
            <ac:spMk id="24" creationId="{1C61BEF9-DC90-4AC9-8E25-ED5509D7A1DC}"/>
          </ac:spMkLst>
        </pc:spChg>
        <pc:spChg chg="add del">
          <ac:chgData name="Hope Virgo" userId="d4be97b8275814e8" providerId="LiveId" clId="{72E18FE3-9F2A-46D1-A406-0EDBAFD578D4}" dt="2023-02-15T12:48:58.058" v="1896" actId="26606"/>
          <ac:spMkLst>
            <pc:docMk/>
            <pc:sldMk cId="907006480" sldId="334"/>
            <ac:spMk id="25" creationId="{D64306F4-D304-4F4E-9B08-A8036AF82123}"/>
          </ac:spMkLst>
        </pc:spChg>
        <pc:spChg chg="add del">
          <ac:chgData name="Hope Virgo" userId="d4be97b8275814e8" providerId="LiveId" clId="{72E18FE3-9F2A-46D1-A406-0EDBAFD578D4}" dt="2023-02-15T12:48:57.323" v="1893" actId="26606"/>
          <ac:spMkLst>
            <pc:docMk/>
            <pc:sldMk cId="907006480" sldId="334"/>
            <ac:spMk id="31" creationId="{E4055289-E0C6-4BD3-83C1-D3C3059323A2}"/>
          </ac:spMkLst>
        </pc:spChg>
        <pc:spChg chg="add del">
          <ac:chgData name="Hope Virgo" userId="d4be97b8275814e8" providerId="LiveId" clId="{72E18FE3-9F2A-46D1-A406-0EDBAFD578D4}" dt="2023-02-15T12:48:57.323" v="1893" actId="26606"/>
          <ac:spMkLst>
            <pc:docMk/>
            <pc:sldMk cId="907006480" sldId="334"/>
            <ac:spMk id="33" creationId="{3D0E302E-D9CD-4301-A67C-2F0F43791D81}"/>
          </ac:spMkLst>
        </pc:spChg>
        <pc:spChg chg="add del">
          <ac:chgData name="Hope Virgo" userId="d4be97b8275814e8" providerId="LiveId" clId="{72E18FE3-9F2A-46D1-A406-0EDBAFD578D4}" dt="2023-02-15T12:48:57.323" v="1893" actId="26606"/>
          <ac:spMkLst>
            <pc:docMk/>
            <pc:sldMk cId="907006480" sldId="334"/>
            <ac:spMk id="37" creationId="{35174CBE-3C8C-4936-BADC-26BFB4F07FA9}"/>
          </ac:spMkLst>
        </pc:spChg>
        <pc:spChg chg="add del">
          <ac:chgData name="Hope Virgo" userId="d4be97b8275814e8" providerId="LiveId" clId="{72E18FE3-9F2A-46D1-A406-0EDBAFD578D4}" dt="2023-02-15T12:48:57.323" v="1893" actId="26606"/>
          <ac:spMkLst>
            <pc:docMk/>
            <pc:sldMk cId="907006480" sldId="334"/>
            <ac:spMk id="41" creationId="{932BC668-4D51-4090-89E3-5613B832E4F8}"/>
          </ac:spMkLst>
        </pc:spChg>
        <pc:spChg chg="add del">
          <ac:chgData name="Hope Virgo" userId="d4be97b8275814e8" providerId="LiveId" clId="{72E18FE3-9F2A-46D1-A406-0EDBAFD578D4}" dt="2023-02-15T12:48:58.011" v="1895" actId="26606"/>
          <ac:spMkLst>
            <pc:docMk/>
            <pc:sldMk cId="907006480" sldId="334"/>
            <ac:spMk id="43" creationId="{20FFC73F-A318-4A21-8993-108C1DCDAACB}"/>
          </ac:spMkLst>
        </pc:spChg>
        <pc:spChg chg="add del">
          <ac:chgData name="Hope Virgo" userId="d4be97b8275814e8" providerId="LiveId" clId="{72E18FE3-9F2A-46D1-A406-0EDBAFD578D4}" dt="2023-02-15T12:48:58.011" v="1895" actId="26606"/>
          <ac:spMkLst>
            <pc:docMk/>
            <pc:sldMk cId="907006480" sldId="334"/>
            <ac:spMk id="44" creationId="{B8BCE4E4-5CBD-4940-82DF-E061DB0795F9}"/>
          </ac:spMkLst>
        </pc:spChg>
        <pc:spChg chg="add del">
          <ac:chgData name="Hope Virgo" userId="d4be97b8275814e8" providerId="LiveId" clId="{72E18FE3-9F2A-46D1-A406-0EDBAFD578D4}" dt="2023-02-15T12:48:58.011" v="1895" actId="26606"/>
          <ac:spMkLst>
            <pc:docMk/>
            <pc:sldMk cId="907006480" sldId="334"/>
            <ac:spMk id="46" creationId="{878CAF58-E42B-437B-8490-F8FED23C61CD}"/>
          </ac:spMkLst>
        </pc:spChg>
        <pc:spChg chg="add del">
          <ac:chgData name="Hope Virgo" userId="d4be97b8275814e8" providerId="LiveId" clId="{72E18FE3-9F2A-46D1-A406-0EDBAFD578D4}" dt="2023-02-15T12:48:58.011" v="1895" actId="26606"/>
          <ac:spMkLst>
            <pc:docMk/>
            <pc:sldMk cId="907006480" sldId="334"/>
            <ac:spMk id="48" creationId="{FD2B6070-6B6D-47EA-957C-1B17F9E3E30F}"/>
          </ac:spMkLst>
        </pc:spChg>
        <pc:spChg chg="add del">
          <ac:chgData name="Hope Virgo" userId="d4be97b8275814e8" providerId="LiveId" clId="{72E18FE3-9F2A-46D1-A406-0EDBAFD578D4}" dt="2023-02-15T15:55:09.016" v="2220" actId="26606"/>
          <ac:spMkLst>
            <pc:docMk/>
            <pc:sldMk cId="907006480" sldId="334"/>
            <ac:spMk id="50" creationId="{17341052-73F2-435C-A1F0-70961D11B477}"/>
          </ac:spMkLst>
        </pc:spChg>
        <pc:spChg chg="add del">
          <ac:chgData name="Hope Virgo" userId="d4be97b8275814e8" providerId="LiveId" clId="{72E18FE3-9F2A-46D1-A406-0EDBAFD578D4}" dt="2023-02-15T15:55:09.016" v="2220" actId="26606"/>
          <ac:spMkLst>
            <pc:docMk/>
            <pc:sldMk cId="907006480" sldId="334"/>
            <ac:spMk id="52" creationId="{A0BCEF11-98AA-4EF8-91CF-8146F647932B}"/>
          </ac:spMkLst>
        </pc:spChg>
        <pc:spChg chg="add del">
          <ac:chgData name="Hope Virgo" userId="d4be97b8275814e8" providerId="LiveId" clId="{72E18FE3-9F2A-46D1-A406-0EDBAFD578D4}" dt="2023-02-15T15:55:09.016" v="2220" actId="26606"/>
          <ac:spMkLst>
            <pc:docMk/>
            <pc:sldMk cId="907006480" sldId="334"/>
            <ac:spMk id="54" creationId="{B2892C6A-FAAA-49A9-B836-6ECC4D48D7E8}"/>
          </ac:spMkLst>
        </pc:spChg>
        <pc:spChg chg="add del">
          <ac:chgData name="Hope Virgo" userId="d4be97b8275814e8" providerId="LiveId" clId="{72E18FE3-9F2A-46D1-A406-0EDBAFD578D4}" dt="2023-02-15T15:55:08.969" v="2219" actId="26606"/>
          <ac:spMkLst>
            <pc:docMk/>
            <pc:sldMk cId="907006480" sldId="334"/>
            <ac:spMk id="59" creationId="{5CCD89DF-A084-43AD-9824-83BBBFC81EA5}"/>
          </ac:spMkLst>
        </pc:spChg>
        <pc:spChg chg="add del">
          <ac:chgData name="Hope Virgo" userId="d4be97b8275814e8" providerId="LiveId" clId="{72E18FE3-9F2A-46D1-A406-0EDBAFD578D4}" dt="2023-02-15T15:55:08.969" v="2219" actId="26606"/>
          <ac:spMkLst>
            <pc:docMk/>
            <pc:sldMk cId="907006480" sldId="334"/>
            <ac:spMk id="63" creationId="{11767E27-DCFE-4AA0-B1A2-E019108D7A3E}"/>
          </ac:spMkLst>
        </pc:spChg>
        <pc:spChg chg="add del">
          <ac:chgData name="Hope Virgo" userId="d4be97b8275814e8" providerId="LiveId" clId="{72E18FE3-9F2A-46D1-A406-0EDBAFD578D4}" dt="2023-02-15T15:55:08.969" v="2219" actId="26606"/>
          <ac:spMkLst>
            <pc:docMk/>
            <pc:sldMk cId="907006480" sldId="334"/>
            <ac:spMk id="65" creationId="{1C61BEF9-DC90-4AC9-8E25-ED5509D7A1DC}"/>
          </ac:spMkLst>
        </pc:spChg>
        <pc:spChg chg="add del">
          <ac:chgData name="Hope Virgo" userId="d4be97b8275814e8" providerId="LiveId" clId="{72E18FE3-9F2A-46D1-A406-0EDBAFD578D4}" dt="2023-02-15T15:55:08.969" v="2219" actId="26606"/>
          <ac:spMkLst>
            <pc:docMk/>
            <pc:sldMk cId="907006480" sldId="334"/>
            <ac:spMk id="67" creationId="{D64306F4-D304-4F4E-9B08-A8036AF82123}"/>
          </ac:spMkLst>
        </pc:spChg>
        <pc:spChg chg="add">
          <ac:chgData name="Hope Virgo" userId="d4be97b8275814e8" providerId="LiveId" clId="{72E18FE3-9F2A-46D1-A406-0EDBAFD578D4}" dt="2023-02-15T15:55:09.016" v="2220" actId="26606"/>
          <ac:spMkLst>
            <pc:docMk/>
            <pc:sldMk cId="907006480" sldId="334"/>
            <ac:spMk id="73" creationId="{57D13521-EAD4-4B23-AE18-3B70AAE67207}"/>
          </ac:spMkLst>
        </pc:spChg>
        <pc:spChg chg="add">
          <ac:chgData name="Hope Virgo" userId="d4be97b8275814e8" providerId="LiveId" clId="{72E18FE3-9F2A-46D1-A406-0EDBAFD578D4}" dt="2023-02-15T15:55:09.016" v="2220" actId="26606"/>
          <ac:spMkLst>
            <pc:docMk/>
            <pc:sldMk cId="907006480" sldId="334"/>
            <ac:spMk id="75" creationId="{2632991A-5881-4C0B-BE55-86E6541DB583}"/>
          </ac:spMkLst>
        </pc:spChg>
        <pc:spChg chg="add">
          <ac:chgData name="Hope Virgo" userId="d4be97b8275814e8" providerId="LiveId" clId="{72E18FE3-9F2A-46D1-A406-0EDBAFD578D4}" dt="2023-02-15T15:55:09.016" v="2220" actId="26606"/>
          <ac:spMkLst>
            <pc:docMk/>
            <pc:sldMk cId="907006480" sldId="334"/>
            <ac:spMk id="77" creationId="{65AB5407-0F8D-4F52-80FD-7B7BCB7DB59E}"/>
          </ac:spMkLst>
        </pc:spChg>
        <pc:graphicFrameChg chg="add del">
          <ac:chgData name="Hope Virgo" userId="d4be97b8275814e8" providerId="LiveId" clId="{72E18FE3-9F2A-46D1-A406-0EDBAFD578D4}" dt="2023-02-15T12:48:36.499" v="1884" actId="26606"/>
          <ac:graphicFrameMkLst>
            <pc:docMk/>
            <pc:sldMk cId="907006480" sldId="334"/>
            <ac:graphicFrameMk id="5" creationId="{02B6B0D1-059F-9072-1C54-6F803E076746}"/>
          </ac:graphicFrameMkLst>
        </pc:graphicFrameChg>
        <pc:graphicFrameChg chg="add del">
          <ac:chgData name="Hope Virgo" userId="d4be97b8275814e8" providerId="LiveId" clId="{72E18FE3-9F2A-46D1-A406-0EDBAFD578D4}" dt="2023-02-15T12:48:41.046" v="1886" actId="26606"/>
          <ac:graphicFrameMkLst>
            <pc:docMk/>
            <pc:sldMk cId="907006480" sldId="334"/>
            <ac:graphicFrameMk id="7" creationId="{1CA476B6-E2D9-8D74-68A0-1274FB7E9289}"/>
          </ac:graphicFrameMkLst>
        </pc:graphicFrameChg>
        <pc:graphicFrameChg chg="add mod modGraphic">
          <ac:chgData name="Hope Virgo" userId="d4be97b8275814e8" providerId="LiveId" clId="{72E18FE3-9F2A-46D1-A406-0EDBAFD578D4}" dt="2023-02-15T15:55:09.016" v="2220" actId="26606"/>
          <ac:graphicFrameMkLst>
            <pc:docMk/>
            <pc:sldMk cId="907006480" sldId="334"/>
            <ac:graphicFrameMk id="26" creationId="{E5C368F6-5FA6-904D-6BAB-51FD4EAC6FBB}"/>
          </ac:graphicFrameMkLst>
        </pc:graphicFrameChg>
        <pc:picChg chg="add del">
          <ac:chgData name="Hope Virgo" userId="d4be97b8275814e8" providerId="LiveId" clId="{72E18FE3-9F2A-46D1-A406-0EDBAFD578D4}" dt="2023-02-15T12:48:41.046" v="1886" actId="26606"/>
          <ac:picMkLst>
            <pc:docMk/>
            <pc:sldMk cId="907006480" sldId="334"/>
            <ac:picMk id="11" creationId="{F9672BDB-4ABD-40E5-A8B8-F7340E3BD8D5}"/>
          </ac:picMkLst>
        </pc:picChg>
        <pc:picChg chg="add del">
          <ac:chgData name="Hope Virgo" userId="d4be97b8275814e8" providerId="LiveId" clId="{72E18FE3-9F2A-46D1-A406-0EDBAFD578D4}" dt="2023-02-15T12:48:41.046" v="1886" actId="26606"/>
          <ac:picMkLst>
            <pc:docMk/>
            <pc:sldMk cId="907006480" sldId="334"/>
            <ac:picMk id="15" creationId="{62FF40B5-1E36-4442-8D28-D1AA571AD2EB}"/>
          </ac:picMkLst>
        </pc:picChg>
        <pc:picChg chg="add del">
          <ac:chgData name="Hope Virgo" userId="d4be97b8275814e8" providerId="LiveId" clId="{72E18FE3-9F2A-46D1-A406-0EDBAFD578D4}" dt="2023-02-15T12:48:58.058" v="1896" actId="26606"/>
          <ac:picMkLst>
            <pc:docMk/>
            <pc:sldMk cId="907006480" sldId="334"/>
            <ac:picMk id="19" creationId="{8FACC571-ABDB-4C1F-8A8B-53E362E11388}"/>
          </ac:picMkLst>
        </pc:picChg>
        <pc:picChg chg="add del">
          <ac:chgData name="Hope Virgo" userId="d4be97b8275814e8" providerId="LiveId" clId="{72E18FE3-9F2A-46D1-A406-0EDBAFD578D4}" dt="2023-02-15T12:48:58.058" v="1896" actId="26606"/>
          <ac:picMkLst>
            <pc:docMk/>
            <pc:sldMk cId="907006480" sldId="334"/>
            <ac:picMk id="21" creationId="{F486E5BD-1557-41D9-A119-D5F62647ABB1}"/>
          </ac:picMkLst>
        </pc:picChg>
        <pc:picChg chg="add del">
          <ac:chgData name="Hope Virgo" userId="d4be97b8275814e8" providerId="LiveId" clId="{72E18FE3-9F2A-46D1-A406-0EDBAFD578D4}" dt="2023-02-15T12:48:58.058" v="1896" actId="26606"/>
          <ac:picMkLst>
            <pc:docMk/>
            <pc:sldMk cId="907006480" sldId="334"/>
            <ac:picMk id="22" creationId="{842DB508-57AC-4491-A95B-0A00DE260814}"/>
          </ac:picMkLst>
        </pc:picChg>
        <pc:picChg chg="add del">
          <ac:chgData name="Hope Virgo" userId="d4be97b8275814e8" providerId="LiveId" clId="{72E18FE3-9F2A-46D1-A406-0EDBAFD578D4}" dt="2023-02-15T12:48:57.323" v="1893" actId="26606"/>
          <ac:picMkLst>
            <pc:docMk/>
            <pc:sldMk cId="907006480" sldId="334"/>
            <ac:picMk id="35" creationId="{CA457133-9802-4229-B919-FF91AE235CCB}"/>
          </ac:picMkLst>
        </pc:picChg>
        <pc:picChg chg="add del">
          <ac:chgData name="Hope Virgo" userId="d4be97b8275814e8" providerId="LiveId" clId="{72E18FE3-9F2A-46D1-A406-0EDBAFD578D4}" dt="2023-02-15T12:48:57.323" v="1893" actId="26606"/>
          <ac:picMkLst>
            <pc:docMk/>
            <pc:sldMk cId="907006480" sldId="334"/>
            <ac:picMk id="39" creationId="{74CBD692-4D03-4764-98E3-F95783857866}"/>
          </ac:picMkLst>
        </pc:picChg>
        <pc:picChg chg="add del">
          <ac:chgData name="Hope Virgo" userId="d4be97b8275814e8" providerId="LiveId" clId="{72E18FE3-9F2A-46D1-A406-0EDBAFD578D4}" dt="2023-02-15T12:48:58.011" v="1895" actId="26606"/>
          <ac:picMkLst>
            <pc:docMk/>
            <pc:sldMk cId="907006480" sldId="334"/>
            <ac:picMk id="45" creationId="{67BB6D7E-7207-44B3-918C-D30673E76A7A}"/>
          </ac:picMkLst>
        </pc:picChg>
        <pc:picChg chg="add del">
          <ac:chgData name="Hope Virgo" userId="d4be97b8275814e8" providerId="LiveId" clId="{72E18FE3-9F2A-46D1-A406-0EDBAFD578D4}" dt="2023-02-15T12:48:58.011" v="1895" actId="26606"/>
          <ac:picMkLst>
            <pc:docMk/>
            <pc:sldMk cId="907006480" sldId="334"/>
            <ac:picMk id="47" creationId="{580C3C5B-2644-4CDD-8211-ACD3F3208EFC}"/>
          </ac:picMkLst>
        </pc:picChg>
        <pc:picChg chg="add del">
          <ac:chgData name="Hope Virgo" userId="d4be97b8275814e8" providerId="LiveId" clId="{72E18FE3-9F2A-46D1-A406-0EDBAFD578D4}" dt="2023-02-15T15:55:09.016" v="2220" actId="26606"/>
          <ac:picMkLst>
            <pc:docMk/>
            <pc:sldMk cId="907006480" sldId="334"/>
            <ac:picMk id="51" creationId="{A4D2D0F6-68B7-4A2F-B80D-B3AAC1F4DC24}"/>
          </ac:picMkLst>
        </pc:picChg>
        <pc:picChg chg="add del">
          <ac:chgData name="Hope Virgo" userId="d4be97b8275814e8" providerId="LiveId" clId="{72E18FE3-9F2A-46D1-A406-0EDBAFD578D4}" dt="2023-02-15T15:55:09.016" v="2220" actId="26606"/>
          <ac:picMkLst>
            <pc:docMk/>
            <pc:sldMk cId="907006480" sldId="334"/>
            <ac:picMk id="53" creationId="{DB816C00-E2A2-4A28-A8CB-2E9E10E9FDF7}"/>
          </ac:picMkLst>
        </pc:picChg>
        <pc:picChg chg="add del">
          <ac:chgData name="Hope Virgo" userId="d4be97b8275814e8" providerId="LiveId" clId="{72E18FE3-9F2A-46D1-A406-0EDBAFD578D4}" dt="2023-02-15T15:55:08.969" v="2219" actId="26606"/>
          <ac:picMkLst>
            <pc:docMk/>
            <pc:sldMk cId="907006480" sldId="334"/>
            <ac:picMk id="61" creationId="{842DB508-57AC-4491-A95B-0A00DE260814}"/>
          </ac:picMkLst>
        </pc:picChg>
        <pc:picChg chg="add del">
          <ac:chgData name="Hope Virgo" userId="d4be97b8275814e8" providerId="LiveId" clId="{72E18FE3-9F2A-46D1-A406-0EDBAFD578D4}" dt="2023-02-15T15:55:08.969" v="2219" actId="26606"/>
          <ac:picMkLst>
            <pc:docMk/>
            <pc:sldMk cId="907006480" sldId="334"/>
            <ac:picMk id="69" creationId="{8FACC571-ABDB-4C1F-8A8B-53E362E11388}"/>
          </ac:picMkLst>
        </pc:picChg>
        <pc:picChg chg="add del">
          <ac:chgData name="Hope Virgo" userId="d4be97b8275814e8" providerId="LiveId" clId="{72E18FE3-9F2A-46D1-A406-0EDBAFD578D4}" dt="2023-02-15T15:55:08.969" v="2219" actId="26606"/>
          <ac:picMkLst>
            <pc:docMk/>
            <pc:sldMk cId="907006480" sldId="334"/>
            <ac:picMk id="71" creationId="{F486E5BD-1557-41D9-A119-D5F62647ABB1}"/>
          </ac:picMkLst>
        </pc:picChg>
        <pc:picChg chg="add">
          <ac:chgData name="Hope Virgo" userId="d4be97b8275814e8" providerId="LiveId" clId="{72E18FE3-9F2A-46D1-A406-0EDBAFD578D4}" dt="2023-02-15T15:55:09.016" v="2220" actId="26606"/>
          <ac:picMkLst>
            <pc:docMk/>
            <pc:sldMk cId="907006480" sldId="334"/>
            <ac:picMk id="74" creationId="{A2EAC6A1-B9AD-4F52-8BFC-D974236C5213}"/>
          </ac:picMkLst>
        </pc:picChg>
        <pc:picChg chg="add">
          <ac:chgData name="Hope Virgo" userId="d4be97b8275814e8" providerId="LiveId" clId="{72E18FE3-9F2A-46D1-A406-0EDBAFD578D4}" dt="2023-02-15T15:55:09.016" v="2220" actId="26606"/>
          <ac:picMkLst>
            <pc:docMk/>
            <pc:sldMk cId="907006480" sldId="334"/>
            <ac:picMk id="76" creationId="{4FF107A9-A609-4BE3-AC8C-8A7ABC2E5C35}"/>
          </ac:picMkLst>
        </pc:picChg>
      </pc:sldChg>
      <pc:sldChg chg="add del">
        <pc:chgData name="Hope Virgo" userId="d4be97b8275814e8" providerId="LiveId" clId="{72E18FE3-9F2A-46D1-A406-0EDBAFD578D4}" dt="2023-02-15T12:23:12.903" v="882" actId="47"/>
        <pc:sldMkLst>
          <pc:docMk/>
          <pc:sldMk cId="1194539806" sldId="336"/>
        </pc:sldMkLst>
      </pc:sldChg>
      <pc:sldChg chg="del">
        <pc:chgData name="Hope Virgo" userId="d4be97b8275814e8" providerId="LiveId" clId="{72E18FE3-9F2A-46D1-A406-0EDBAFD578D4}" dt="2023-02-15T12:22:59.775" v="874" actId="47"/>
        <pc:sldMkLst>
          <pc:docMk/>
          <pc:sldMk cId="1309671776" sldId="337"/>
        </pc:sldMkLst>
      </pc:sldChg>
      <pc:sldChg chg="del">
        <pc:chgData name="Hope Virgo" userId="d4be97b8275814e8" providerId="LiveId" clId="{72E18FE3-9F2A-46D1-A406-0EDBAFD578D4}" dt="2023-02-15T12:02:23.649" v="454" actId="47"/>
        <pc:sldMkLst>
          <pc:docMk/>
          <pc:sldMk cId="376805686" sldId="338"/>
        </pc:sldMkLst>
      </pc:sldChg>
      <pc:sldChg chg="addSp delSp modSp new mod setBg">
        <pc:chgData name="Hope Virgo" userId="d4be97b8275814e8" providerId="LiveId" clId="{72E18FE3-9F2A-46D1-A406-0EDBAFD578D4}" dt="2023-02-15T15:54:35.595" v="2215" actId="26606"/>
        <pc:sldMkLst>
          <pc:docMk/>
          <pc:sldMk cId="2320018550" sldId="338"/>
        </pc:sldMkLst>
        <pc:spChg chg="mod">
          <ac:chgData name="Hope Virgo" userId="d4be97b8275814e8" providerId="LiveId" clId="{72E18FE3-9F2A-46D1-A406-0EDBAFD578D4}" dt="2023-02-15T15:54:35.595" v="2215" actId="26606"/>
          <ac:spMkLst>
            <pc:docMk/>
            <pc:sldMk cId="2320018550" sldId="338"/>
            <ac:spMk id="2" creationId="{E5460754-12BD-FC61-331A-72C21691738C}"/>
          </ac:spMkLst>
        </pc:spChg>
        <pc:spChg chg="del">
          <ac:chgData name="Hope Virgo" userId="d4be97b8275814e8" providerId="LiveId" clId="{72E18FE3-9F2A-46D1-A406-0EDBAFD578D4}" dt="2023-02-15T12:20:34.689" v="494"/>
          <ac:spMkLst>
            <pc:docMk/>
            <pc:sldMk cId="2320018550" sldId="338"/>
            <ac:spMk id="3" creationId="{7C84E6F1-0C2F-53C9-1CC1-0950358F3C38}"/>
          </ac:spMkLst>
        </pc:spChg>
        <pc:spChg chg="add mod">
          <ac:chgData name="Hope Virgo" userId="d4be97b8275814e8" providerId="LiveId" clId="{72E18FE3-9F2A-46D1-A406-0EDBAFD578D4}" dt="2023-02-15T15:54:35.595" v="2215" actId="26606"/>
          <ac:spMkLst>
            <pc:docMk/>
            <pc:sldMk cId="2320018550" sldId="338"/>
            <ac:spMk id="5" creationId="{06D6DE16-C7A1-6F1C-F749-76A663FA58C5}"/>
          </ac:spMkLst>
        </pc:spChg>
        <pc:spChg chg="add del">
          <ac:chgData name="Hope Virgo" userId="d4be97b8275814e8" providerId="LiveId" clId="{72E18FE3-9F2A-46D1-A406-0EDBAFD578D4}" dt="2023-02-15T15:54:35.595" v="2215" actId="26606"/>
          <ac:spMkLst>
            <pc:docMk/>
            <pc:sldMk cId="2320018550" sldId="338"/>
            <ac:spMk id="1039" creationId="{320AC2FD-9C9F-4609-914D-6112A3185AEB}"/>
          </ac:spMkLst>
        </pc:spChg>
        <pc:spChg chg="add del">
          <ac:chgData name="Hope Virgo" userId="d4be97b8275814e8" providerId="LiveId" clId="{72E18FE3-9F2A-46D1-A406-0EDBAFD578D4}" dt="2023-02-15T15:54:35.595" v="2215" actId="26606"/>
          <ac:spMkLst>
            <pc:docMk/>
            <pc:sldMk cId="2320018550" sldId="338"/>
            <ac:spMk id="1043" creationId="{87E45DA9-7D26-4B39-8D40-6DBA171A1409}"/>
          </ac:spMkLst>
        </pc:spChg>
        <pc:spChg chg="add del">
          <ac:chgData name="Hope Virgo" userId="d4be97b8275814e8" providerId="LiveId" clId="{72E18FE3-9F2A-46D1-A406-0EDBAFD578D4}" dt="2023-02-15T15:54:35.595" v="2215" actId="26606"/>
          <ac:spMkLst>
            <pc:docMk/>
            <pc:sldMk cId="2320018550" sldId="338"/>
            <ac:spMk id="1045" creationId="{38FCB955-9576-4C78-BABF-20937A9D1E1B}"/>
          </ac:spMkLst>
        </pc:spChg>
        <pc:spChg chg="add del">
          <ac:chgData name="Hope Virgo" userId="d4be97b8275814e8" providerId="LiveId" clId="{72E18FE3-9F2A-46D1-A406-0EDBAFD578D4}" dt="2023-02-15T15:54:35.595" v="2215" actId="26606"/>
          <ac:spMkLst>
            <pc:docMk/>
            <pc:sldMk cId="2320018550" sldId="338"/>
            <ac:spMk id="1047" creationId="{56CCD1EB-9408-4CB6-AE2C-F4910716A831}"/>
          </ac:spMkLst>
        </pc:spChg>
        <pc:spChg chg="add del">
          <ac:chgData name="Hope Virgo" userId="d4be97b8275814e8" providerId="LiveId" clId="{72E18FE3-9F2A-46D1-A406-0EDBAFD578D4}" dt="2023-02-15T15:54:35.595" v="2215" actId="26606"/>
          <ac:spMkLst>
            <pc:docMk/>
            <pc:sldMk cId="2320018550" sldId="338"/>
            <ac:spMk id="1049" creationId="{1276A3BD-889E-43C9-988C-DE6A00B69949}"/>
          </ac:spMkLst>
        </pc:spChg>
        <pc:spChg chg="add del">
          <ac:chgData name="Hope Virgo" userId="d4be97b8275814e8" providerId="LiveId" clId="{72E18FE3-9F2A-46D1-A406-0EDBAFD578D4}" dt="2023-02-15T15:54:35.580" v="2214" actId="26606"/>
          <ac:spMkLst>
            <pc:docMk/>
            <pc:sldMk cId="2320018550" sldId="338"/>
            <ac:spMk id="1058" creationId="{1EF53BF8-8E50-496B-B9DB-CBBE6413A0D5}"/>
          </ac:spMkLst>
        </pc:spChg>
        <pc:spChg chg="add del">
          <ac:chgData name="Hope Virgo" userId="d4be97b8275814e8" providerId="LiveId" clId="{72E18FE3-9F2A-46D1-A406-0EDBAFD578D4}" dt="2023-02-15T15:54:35.580" v="2214" actId="26606"/>
          <ac:spMkLst>
            <pc:docMk/>
            <pc:sldMk cId="2320018550" sldId="338"/>
            <ac:spMk id="1062" creationId="{621EF2C5-4DD0-49D0-AF0A-1C02F80AA54B}"/>
          </ac:spMkLst>
        </pc:spChg>
        <pc:spChg chg="add del">
          <ac:chgData name="Hope Virgo" userId="d4be97b8275814e8" providerId="LiveId" clId="{72E18FE3-9F2A-46D1-A406-0EDBAFD578D4}" dt="2023-02-15T15:54:35.580" v="2214" actId="26606"/>
          <ac:spMkLst>
            <pc:docMk/>
            <pc:sldMk cId="2320018550" sldId="338"/>
            <ac:spMk id="1064" creationId="{6FD2876B-C6FB-489E-AC79-356278E6CC41}"/>
          </ac:spMkLst>
        </pc:spChg>
        <pc:spChg chg="add">
          <ac:chgData name="Hope Virgo" userId="d4be97b8275814e8" providerId="LiveId" clId="{72E18FE3-9F2A-46D1-A406-0EDBAFD578D4}" dt="2023-02-15T15:54:35.595" v="2215" actId="26606"/>
          <ac:spMkLst>
            <pc:docMk/>
            <pc:sldMk cId="2320018550" sldId="338"/>
            <ac:spMk id="1066" creationId="{C272E5F4-6C1A-4AA9-BB88-286E429E5D1C}"/>
          </ac:spMkLst>
        </pc:spChg>
        <pc:spChg chg="add">
          <ac:chgData name="Hope Virgo" userId="d4be97b8275814e8" providerId="LiveId" clId="{72E18FE3-9F2A-46D1-A406-0EDBAFD578D4}" dt="2023-02-15T15:54:35.595" v="2215" actId="26606"/>
          <ac:spMkLst>
            <pc:docMk/>
            <pc:sldMk cId="2320018550" sldId="338"/>
            <ac:spMk id="1067" creationId="{6E6FC92A-9EE6-4094-B6A5-6B2E856E4E47}"/>
          </ac:spMkLst>
        </pc:spChg>
        <pc:spChg chg="add">
          <ac:chgData name="Hope Virgo" userId="d4be97b8275814e8" providerId="LiveId" clId="{72E18FE3-9F2A-46D1-A406-0EDBAFD578D4}" dt="2023-02-15T15:54:35.595" v="2215" actId="26606"/>
          <ac:spMkLst>
            <pc:docMk/>
            <pc:sldMk cId="2320018550" sldId="338"/>
            <ac:spMk id="1068" creationId="{DCC48B24-E171-41E7-87C4-1B9D5AF512FD}"/>
          </ac:spMkLst>
        </pc:spChg>
        <pc:spChg chg="add">
          <ac:chgData name="Hope Virgo" userId="d4be97b8275814e8" providerId="LiveId" clId="{72E18FE3-9F2A-46D1-A406-0EDBAFD578D4}" dt="2023-02-15T15:54:35.595" v="2215" actId="26606"/>
          <ac:spMkLst>
            <pc:docMk/>
            <pc:sldMk cId="2320018550" sldId="338"/>
            <ac:spMk id="1069" creationId="{C9C1C7B2-91DF-4180-B5DC-47F755FA3925}"/>
          </ac:spMkLst>
        </pc:spChg>
        <pc:spChg chg="add">
          <ac:chgData name="Hope Virgo" userId="d4be97b8275814e8" providerId="LiveId" clId="{72E18FE3-9F2A-46D1-A406-0EDBAFD578D4}" dt="2023-02-15T15:54:35.595" v="2215" actId="26606"/>
          <ac:spMkLst>
            <pc:docMk/>
            <pc:sldMk cId="2320018550" sldId="338"/>
            <ac:spMk id="1070" creationId="{35D3EFB2-9263-444D-8BC4-F4E70290389E}"/>
          </ac:spMkLst>
        </pc:spChg>
        <pc:spChg chg="add">
          <ac:chgData name="Hope Virgo" userId="d4be97b8275814e8" providerId="LiveId" clId="{72E18FE3-9F2A-46D1-A406-0EDBAFD578D4}" dt="2023-02-15T15:54:35.595" v="2215" actId="26606"/>
          <ac:spMkLst>
            <pc:docMk/>
            <pc:sldMk cId="2320018550" sldId="338"/>
            <ac:spMk id="1071" creationId="{9AD2306A-BF1E-47EC-AB63-8F514A49BA91}"/>
          </ac:spMkLst>
        </pc:spChg>
        <pc:spChg chg="add">
          <ac:chgData name="Hope Virgo" userId="d4be97b8275814e8" providerId="LiveId" clId="{72E18FE3-9F2A-46D1-A406-0EDBAFD578D4}" dt="2023-02-15T15:54:35.595" v="2215" actId="26606"/>
          <ac:spMkLst>
            <pc:docMk/>
            <pc:sldMk cId="2320018550" sldId="338"/>
            <ac:spMk id="1073" creationId="{B2084FB3-CA6F-4707-95B5-16E493612251}"/>
          </ac:spMkLst>
        </pc:spChg>
        <pc:grpChg chg="add del">
          <ac:chgData name="Hope Virgo" userId="d4be97b8275814e8" providerId="LiveId" clId="{72E18FE3-9F2A-46D1-A406-0EDBAFD578D4}" dt="2023-02-15T15:54:35.595" v="2215" actId="26606"/>
          <ac:grpSpMkLst>
            <pc:docMk/>
            <pc:sldMk cId="2320018550" sldId="338"/>
            <ac:grpSpMk id="1035" creationId="{5FD8743C-1783-4FB1-8E50-F0FC3ED873AF}"/>
          </ac:grpSpMkLst>
        </pc:grpChg>
        <pc:grpChg chg="add del">
          <ac:chgData name="Hope Virgo" userId="d4be97b8275814e8" providerId="LiveId" clId="{72E18FE3-9F2A-46D1-A406-0EDBAFD578D4}" dt="2023-02-15T15:54:35.580" v="2214" actId="26606"/>
          <ac:grpSpMkLst>
            <pc:docMk/>
            <pc:sldMk cId="2320018550" sldId="338"/>
            <ac:grpSpMk id="1054" creationId="{B6DF8341-38C0-41F8-A81E-5755FB3B0A5B}"/>
          </ac:grpSpMkLst>
        </pc:grpChg>
        <pc:picChg chg="add mod ord">
          <ac:chgData name="Hope Virgo" userId="d4be97b8275814e8" providerId="LiveId" clId="{72E18FE3-9F2A-46D1-A406-0EDBAFD578D4}" dt="2023-02-15T15:54:35.595" v="2215" actId="26606"/>
          <ac:picMkLst>
            <pc:docMk/>
            <pc:sldMk cId="2320018550" sldId="338"/>
            <ac:picMk id="4" creationId="{514A5CEC-1CAE-7D9D-70AA-930A7EF049B1}"/>
          </ac:picMkLst>
        </pc:picChg>
        <pc:picChg chg="add del mod">
          <ac:chgData name="Hope Virgo" userId="d4be97b8275814e8" providerId="LiveId" clId="{72E18FE3-9F2A-46D1-A406-0EDBAFD578D4}" dt="2023-02-15T12:58:06.953" v="1944" actId="478"/>
          <ac:picMkLst>
            <pc:docMk/>
            <pc:sldMk cId="2320018550" sldId="338"/>
            <ac:picMk id="1026" creationId="{5A2E9EF7-C1DF-A24F-7A9C-DA599E93646B}"/>
          </ac:picMkLst>
        </pc:picChg>
        <pc:picChg chg="add del">
          <ac:chgData name="Hope Virgo" userId="d4be97b8275814e8" providerId="LiveId" clId="{72E18FE3-9F2A-46D1-A406-0EDBAFD578D4}" dt="2023-02-15T12:57:11.295" v="1900" actId="478"/>
          <ac:picMkLst>
            <pc:docMk/>
            <pc:sldMk cId="2320018550" sldId="338"/>
            <ac:picMk id="1028" creationId="{D37DE42D-F5CD-4A87-E3CF-696190C4180E}"/>
          </ac:picMkLst>
        </pc:picChg>
        <pc:picChg chg="add mod">
          <ac:chgData name="Hope Virgo" userId="d4be97b8275814e8" providerId="LiveId" clId="{72E18FE3-9F2A-46D1-A406-0EDBAFD578D4}" dt="2023-02-15T15:54:35.595" v="2215" actId="26606"/>
          <ac:picMkLst>
            <pc:docMk/>
            <pc:sldMk cId="2320018550" sldId="338"/>
            <ac:picMk id="1030" creationId="{23B075E6-DD82-356F-BB92-9AF2198A3F6D}"/>
          </ac:picMkLst>
        </pc:picChg>
        <pc:picChg chg="add mod ord">
          <ac:chgData name="Hope Virgo" userId="d4be97b8275814e8" providerId="LiveId" clId="{72E18FE3-9F2A-46D1-A406-0EDBAFD578D4}" dt="2023-02-15T15:54:35.595" v="2215" actId="26606"/>
          <ac:picMkLst>
            <pc:docMk/>
            <pc:sldMk cId="2320018550" sldId="338"/>
            <ac:picMk id="1032" creationId="{1ECAE5EC-696E-3CD6-0161-1DF7E66C2F97}"/>
          </ac:picMkLst>
        </pc:picChg>
        <pc:picChg chg="add del">
          <ac:chgData name="Hope Virgo" userId="d4be97b8275814e8" providerId="LiveId" clId="{72E18FE3-9F2A-46D1-A406-0EDBAFD578D4}" dt="2023-02-15T15:54:35.595" v="2215" actId="26606"/>
          <ac:picMkLst>
            <pc:docMk/>
            <pc:sldMk cId="2320018550" sldId="338"/>
            <ac:picMk id="1041" creationId="{4CC5A3D5-3BFE-47FD-80E4-9076ECAF5465}"/>
          </ac:picMkLst>
        </pc:picChg>
        <pc:picChg chg="add">
          <ac:chgData name="Hope Virgo" userId="d4be97b8275814e8" providerId="LiveId" clId="{72E18FE3-9F2A-46D1-A406-0EDBAFD578D4}" dt="2023-02-15T15:54:35.595" v="2215" actId="26606"/>
          <ac:picMkLst>
            <pc:docMk/>
            <pc:sldMk cId="2320018550" sldId="338"/>
            <ac:picMk id="1056" creationId="{1DFDE54B-4D5D-45C5-ACBA-0EC70AB5578F}"/>
          </ac:picMkLst>
        </pc:picChg>
        <pc:picChg chg="add del">
          <ac:chgData name="Hope Virgo" userId="d4be97b8275814e8" providerId="LiveId" clId="{72E18FE3-9F2A-46D1-A406-0EDBAFD578D4}" dt="2023-02-15T15:54:35.580" v="2214" actId="26606"/>
          <ac:picMkLst>
            <pc:docMk/>
            <pc:sldMk cId="2320018550" sldId="338"/>
            <ac:picMk id="1060" creationId="{D53D81F5-9CA1-4207-86AF-72DAF1C36708}"/>
          </ac:picMkLst>
        </pc:picChg>
        <pc:picChg chg="add">
          <ac:chgData name="Hope Virgo" userId="d4be97b8275814e8" providerId="LiveId" clId="{72E18FE3-9F2A-46D1-A406-0EDBAFD578D4}" dt="2023-02-15T15:54:35.595" v="2215" actId="26606"/>
          <ac:picMkLst>
            <pc:docMk/>
            <pc:sldMk cId="2320018550" sldId="338"/>
            <ac:picMk id="1072" creationId="{075EB3A4-AD20-4F8C-9E02-5BE10C65E666}"/>
          </ac:picMkLst>
        </pc:picChg>
      </pc:sldChg>
      <pc:sldChg chg="addSp delSp modSp new mod setBg">
        <pc:chgData name="Hope Virgo" userId="d4be97b8275814e8" providerId="LiveId" clId="{72E18FE3-9F2A-46D1-A406-0EDBAFD578D4}" dt="2023-02-15T15:48:44.215" v="2020" actId="403"/>
        <pc:sldMkLst>
          <pc:docMk/>
          <pc:sldMk cId="489530271" sldId="339"/>
        </pc:sldMkLst>
        <pc:spChg chg="mod">
          <ac:chgData name="Hope Virgo" userId="d4be97b8275814e8" providerId="LiveId" clId="{72E18FE3-9F2A-46D1-A406-0EDBAFD578D4}" dt="2023-02-15T12:47:54.645" v="1879" actId="26606"/>
          <ac:spMkLst>
            <pc:docMk/>
            <pc:sldMk cId="489530271" sldId="339"/>
            <ac:spMk id="2" creationId="{62793EBF-1C5E-5946-434E-954CAEF206B1}"/>
          </ac:spMkLst>
        </pc:spChg>
        <pc:spChg chg="add del mod">
          <ac:chgData name="Hope Virgo" userId="d4be97b8275814e8" providerId="LiveId" clId="{72E18FE3-9F2A-46D1-A406-0EDBAFD578D4}" dt="2023-02-15T12:47:33.975" v="1875" actId="26606"/>
          <ac:spMkLst>
            <pc:docMk/>
            <pc:sldMk cId="489530271" sldId="339"/>
            <ac:spMk id="3" creationId="{9C1CFB77-2AC0-FB0C-9D8D-17BFBDFDB738}"/>
          </ac:spMkLst>
        </pc:spChg>
        <pc:spChg chg="add mod">
          <ac:chgData name="Hope Virgo" userId="d4be97b8275814e8" providerId="LiveId" clId="{72E18FE3-9F2A-46D1-A406-0EDBAFD578D4}" dt="2023-02-15T15:48:44.215" v="2020" actId="403"/>
          <ac:spMkLst>
            <pc:docMk/>
            <pc:sldMk cId="489530271" sldId="339"/>
            <ac:spMk id="4" creationId="{4048951D-3210-79EB-3B2C-FC8D77939126}"/>
          </ac:spMkLst>
        </pc:spChg>
        <pc:spChg chg="add del">
          <ac:chgData name="Hope Virgo" userId="d4be97b8275814e8" providerId="LiveId" clId="{72E18FE3-9F2A-46D1-A406-0EDBAFD578D4}" dt="2023-02-15T12:47:06.701" v="1866" actId="26606"/>
          <ac:spMkLst>
            <pc:docMk/>
            <pc:sldMk cId="489530271" sldId="339"/>
            <ac:spMk id="9" creationId="{1485FFDC-0CAD-450C-A1F1-75E392CC81DC}"/>
          </ac:spMkLst>
        </pc:spChg>
        <pc:spChg chg="add del">
          <ac:chgData name="Hope Virgo" userId="d4be97b8275814e8" providerId="LiveId" clId="{72E18FE3-9F2A-46D1-A406-0EDBAFD578D4}" dt="2023-02-15T12:47:06.701" v="1866" actId="26606"/>
          <ac:spMkLst>
            <pc:docMk/>
            <pc:sldMk cId="489530271" sldId="339"/>
            <ac:spMk id="13" creationId="{B1FA2BC7-3F19-4E1C-B3D1-19995D9F6F4E}"/>
          </ac:spMkLst>
        </pc:spChg>
        <pc:spChg chg="add del">
          <ac:chgData name="Hope Virgo" userId="d4be97b8275814e8" providerId="LiveId" clId="{72E18FE3-9F2A-46D1-A406-0EDBAFD578D4}" dt="2023-02-15T12:47:06.701" v="1866" actId="26606"/>
          <ac:spMkLst>
            <pc:docMk/>
            <pc:sldMk cId="489530271" sldId="339"/>
            <ac:spMk id="17" creationId="{73C09592-2DB2-47C0-A5CB-BD39288D13E8}"/>
          </ac:spMkLst>
        </pc:spChg>
        <pc:spChg chg="add del">
          <ac:chgData name="Hope Virgo" userId="d4be97b8275814e8" providerId="LiveId" clId="{72E18FE3-9F2A-46D1-A406-0EDBAFD578D4}" dt="2023-02-15T12:47:22.342" v="1868" actId="26606"/>
          <ac:spMkLst>
            <pc:docMk/>
            <pc:sldMk cId="489530271" sldId="339"/>
            <ac:spMk id="20" creationId="{5CCD89DF-A084-43AD-9824-83BBBFC81EA5}"/>
          </ac:spMkLst>
        </pc:spChg>
        <pc:spChg chg="add del">
          <ac:chgData name="Hope Virgo" userId="d4be97b8275814e8" providerId="LiveId" clId="{72E18FE3-9F2A-46D1-A406-0EDBAFD578D4}" dt="2023-02-15T12:47:22.342" v="1868" actId="26606"/>
          <ac:spMkLst>
            <pc:docMk/>
            <pc:sldMk cId="489530271" sldId="339"/>
            <ac:spMk id="23" creationId="{11767E27-DCFE-4AA0-B1A2-E019108D7A3E}"/>
          </ac:spMkLst>
        </pc:spChg>
        <pc:spChg chg="add del">
          <ac:chgData name="Hope Virgo" userId="d4be97b8275814e8" providerId="LiveId" clId="{72E18FE3-9F2A-46D1-A406-0EDBAFD578D4}" dt="2023-02-15T12:47:22.342" v="1868" actId="26606"/>
          <ac:spMkLst>
            <pc:docMk/>
            <pc:sldMk cId="489530271" sldId="339"/>
            <ac:spMk id="24" creationId="{1C61BEF9-DC90-4AC9-8E25-ED5509D7A1DC}"/>
          </ac:spMkLst>
        </pc:spChg>
        <pc:spChg chg="add del">
          <ac:chgData name="Hope Virgo" userId="d4be97b8275814e8" providerId="LiveId" clId="{72E18FE3-9F2A-46D1-A406-0EDBAFD578D4}" dt="2023-02-15T12:47:22.342" v="1868" actId="26606"/>
          <ac:spMkLst>
            <pc:docMk/>
            <pc:sldMk cId="489530271" sldId="339"/>
            <ac:spMk id="25" creationId="{D64306F4-D304-4F4E-9B08-A8036AF82123}"/>
          </ac:spMkLst>
        </pc:spChg>
        <pc:spChg chg="add del">
          <ac:chgData name="Hope Virgo" userId="d4be97b8275814e8" providerId="LiveId" clId="{72E18FE3-9F2A-46D1-A406-0EDBAFD578D4}" dt="2023-02-15T12:47:30.797" v="1872" actId="26606"/>
          <ac:spMkLst>
            <pc:docMk/>
            <pc:sldMk cId="489530271" sldId="339"/>
            <ac:spMk id="30" creationId="{57D13521-EAD4-4B23-AE18-3B70AAE67207}"/>
          </ac:spMkLst>
        </pc:spChg>
        <pc:spChg chg="add del">
          <ac:chgData name="Hope Virgo" userId="d4be97b8275814e8" providerId="LiveId" clId="{72E18FE3-9F2A-46D1-A406-0EDBAFD578D4}" dt="2023-02-15T12:47:30.797" v="1872" actId="26606"/>
          <ac:spMkLst>
            <pc:docMk/>
            <pc:sldMk cId="489530271" sldId="339"/>
            <ac:spMk id="32" creationId="{2632991A-5881-4C0B-BE55-86E6541DB583}"/>
          </ac:spMkLst>
        </pc:spChg>
        <pc:spChg chg="add del">
          <ac:chgData name="Hope Virgo" userId="d4be97b8275814e8" providerId="LiveId" clId="{72E18FE3-9F2A-46D1-A406-0EDBAFD578D4}" dt="2023-02-15T12:47:30.797" v="1872" actId="26606"/>
          <ac:spMkLst>
            <pc:docMk/>
            <pc:sldMk cId="489530271" sldId="339"/>
            <ac:spMk id="34" creationId="{65AB5407-0F8D-4F52-80FD-7B7BCB7DB59E}"/>
          </ac:spMkLst>
        </pc:spChg>
        <pc:graphicFrameChg chg="add del">
          <ac:chgData name="Hope Virgo" userId="d4be97b8275814e8" providerId="LiveId" clId="{72E18FE3-9F2A-46D1-A406-0EDBAFD578D4}" dt="2023-02-15T12:47:06.701" v="1866" actId="26606"/>
          <ac:graphicFrameMkLst>
            <pc:docMk/>
            <pc:sldMk cId="489530271" sldId="339"/>
            <ac:graphicFrameMk id="5" creationId="{B38D8A65-A668-498F-DFE2-47F112BE42A7}"/>
          </ac:graphicFrameMkLst>
        </pc:graphicFrameChg>
        <pc:graphicFrameChg chg="add del">
          <ac:chgData name="Hope Virgo" userId="d4be97b8275814e8" providerId="LiveId" clId="{72E18FE3-9F2A-46D1-A406-0EDBAFD578D4}" dt="2023-02-15T12:47:22.342" v="1868" actId="26606"/>
          <ac:graphicFrameMkLst>
            <pc:docMk/>
            <pc:sldMk cId="489530271" sldId="339"/>
            <ac:graphicFrameMk id="26" creationId="{1B6C2D40-28A6-B11A-E253-0942D8DA18B1}"/>
          </ac:graphicFrameMkLst>
        </pc:graphicFrameChg>
        <pc:graphicFrameChg chg="add del">
          <ac:chgData name="Hope Virgo" userId="d4be97b8275814e8" providerId="LiveId" clId="{72E18FE3-9F2A-46D1-A406-0EDBAFD578D4}" dt="2023-02-15T12:47:24.580" v="1870" actId="26606"/>
          <ac:graphicFrameMkLst>
            <pc:docMk/>
            <pc:sldMk cId="489530271" sldId="339"/>
            <ac:graphicFrameMk id="28" creationId="{7F8BB014-957A-884F-75D6-80C65029FD8F}"/>
          </ac:graphicFrameMkLst>
        </pc:graphicFrameChg>
        <pc:graphicFrameChg chg="add del">
          <ac:chgData name="Hope Virgo" userId="d4be97b8275814e8" providerId="LiveId" clId="{72E18FE3-9F2A-46D1-A406-0EDBAFD578D4}" dt="2023-02-15T12:47:30.797" v="1872" actId="26606"/>
          <ac:graphicFrameMkLst>
            <pc:docMk/>
            <pc:sldMk cId="489530271" sldId="339"/>
            <ac:graphicFrameMk id="35" creationId="{53070D50-7A2C-43D0-C8E2-7CBC8247FFEA}"/>
          </ac:graphicFrameMkLst>
        </pc:graphicFrameChg>
        <pc:graphicFrameChg chg="add del">
          <ac:chgData name="Hope Virgo" userId="d4be97b8275814e8" providerId="LiveId" clId="{72E18FE3-9F2A-46D1-A406-0EDBAFD578D4}" dt="2023-02-15T12:47:33.944" v="1874" actId="26606"/>
          <ac:graphicFrameMkLst>
            <pc:docMk/>
            <pc:sldMk cId="489530271" sldId="339"/>
            <ac:graphicFrameMk id="37" creationId="{7377FE78-1DB9-B0DC-23F8-0D2B3437C1B8}"/>
          </ac:graphicFrameMkLst>
        </pc:graphicFrameChg>
        <pc:graphicFrameChg chg="add mod modGraphic">
          <ac:chgData name="Hope Virgo" userId="d4be97b8275814e8" providerId="LiveId" clId="{72E18FE3-9F2A-46D1-A406-0EDBAFD578D4}" dt="2023-02-15T15:48:21.289" v="1982" actId="14100"/>
          <ac:graphicFrameMkLst>
            <pc:docMk/>
            <pc:sldMk cId="489530271" sldId="339"/>
            <ac:graphicFrameMk id="39" creationId="{7D1C27F6-25F6-AB5D-F831-CE0E5773BC02}"/>
          </ac:graphicFrameMkLst>
        </pc:graphicFrameChg>
        <pc:picChg chg="add del">
          <ac:chgData name="Hope Virgo" userId="d4be97b8275814e8" providerId="LiveId" clId="{72E18FE3-9F2A-46D1-A406-0EDBAFD578D4}" dt="2023-02-15T12:47:06.701" v="1866" actId="26606"/>
          <ac:picMkLst>
            <pc:docMk/>
            <pc:sldMk cId="489530271" sldId="339"/>
            <ac:picMk id="11" creationId="{F9672BDB-4ABD-40E5-A8B8-F7340E3BD8D5}"/>
          </ac:picMkLst>
        </pc:picChg>
        <pc:picChg chg="add del">
          <ac:chgData name="Hope Virgo" userId="d4be97b8275814e8" providerId="LiveId" clId="{72E18FE3-9F2A-46D1-A406-0EDBAFD578D4}" dt="2023-02-15T12:47:06.701" v="1866" actId="26606"/>
          <ac:picMkLst>
            <pc:docMk/>
            <pc:sldMk cId="489530271" sldId="339"/>
            <ac:picMk id="15" creationId="{62FF40B5-1E36-4442-8D28-D1AA571AD2EB}"/>
          </ac:picMkLst>
        </pc:picChg>
        <pc:picChg chg="add del">
          <ac:chgData name="Hope Virgo" userId="d4be97b8275814e8" providerId="LiveId" clId="{72E18FE3-9F2A-46D1-A406-0EDBAFD578D4}" dt="2023-02-15T12:47:22.342" v="1868" actId="26606"/>
          <ac:picMkLst>
            <pc:docMk/>
            <pc:sldMk cId="489530271" sldId="339"/>
            <ac:picMk id="19" creationId="{8FACC571-ABDB-4C1F-8A8B-53E362E11388}"/>
          </ac:picMkLst>
        </pc:picChg>
        <pc:picChg chg="add del">
          <ac:chgData name="Hope Virgo" userId="d4be97b8275814e8" providerId="LiveId" clId="{72E18FE3-9F2A-46D1-A406-0EDBAFD578D4}" dt="2023-02-15T12:47:22.342" v="1868" actId="26606"/>
          <ac:picMkLst>
            <pc:docMk/>
            <pc:sldMk cId="489530271" sldId="339"/>
            <ac:picMk id="21" creationId="{F486E5BD-1557-41D9-A119-D5F62647ABB1}"/>
          </ac:picMkLst>
        </pc:picChg>
        <pc:picChg chg="add del">
          <ac:chgData name="Hope Virgo" userId="d4be97b8275814e8" providerId="LiveId" clId="{72E18FE3-9F2A-46D1-A406-0EDBAFD578D4}" dt="2023-02-15T12:47:22.342" v="1868" actId="26606"/>
          <ac:picMkLst>
            <pc:docMk/>
            <pc:sldMk cId="489530271" sldId="339"/>
            <ac:picMk id="22" creationId="{842DB508-57AC-4491-A95B-0A00DE260814}"/>
          </ac:picMkLst>
        </pc:picChg>
        <pc:picChg chg="add del">
          <ac:chgData name="Hope Virgo" userId="d4be97b8275814e8" providerId="LiveId" clId="{72E18FE3-9F2A-46D1-A406-0EDBAFD578D4}" dt="2023-02-15T12:47:30.797" v="1872" actId="26606"/>
          <ac:picMkLst>
            <pc:docMk/>
            <pc:sldMk cId="489530271" sldId="339"/>
            <ac:picMk id="31" creationId="{A2EAC6A1-B9AD-4F52-8BFC-D974236C5213}"/>
          </ac:picMkLst>
        </pc:picChg>
        <pc:picChg chg="add del">
          <ac:chgData name="Hope Virgo" userId="d4be97b8275814e8" providerId="LiveId" clId="{72E18FE3-9F2A-46D1-A406-0EDBAFD578D4}" dt="2023-02-15T12:47:30.797" v="1872" actId="26606"/>
          <ac:picMkLst>
            <pc:docMk/>
            <pc:sldMk cId="489530271" sldId="339"/>
            <ac:picMk id="33" creationId="{4FF107A9-A609-4BE3-AC8C-8A7ABC2E5C35}"/>
          </ac:picMkLst>
        </pc:picChg>
      </pc:sldChg>
    </pc:docChg>
  </pc:docChgLst>
  <pc:docChgLst>
    <pc:chgData name="Hope Virgo" userId="d4be97b8275814e8" providerId="LiveId" clId="{5E57AA4B-4405-407B-BBFB-BD5FB24D3E01}"/>
    <pc:docChg chg="custSel modSld">
      <pc:chgData name="Hope Virgo" userId="d4be97b8275814e8" providerId="LiveId" clId="{5E57AA4B-4405-407B-BBFB-BD5FB24D3E01}" dt="2022-11-15T14:21:37.163" v="5" actId="1076"/>
      <pc:docMkLst>
        <pc:docMk/>
      </pc:docMkLst>
      <pc:sldChg chg="modSp mod">
        <pc:chgData name="Hope Virgo" userId="d4be97b8275814e8" providerId="LiveId" clId="{5E57AA4B-4405-407B-BBFB-BD5FB24D3E01}" dt="2022-11-15T14:21:37.163" v="5" actId="1076"/>
        <pc:sldMkLst>
          <pc:docMk/>
          <pc:sldMk cId="1493041209" sldId="328"/>
        </pc:sldMkLst>
        <pc:spChg chg="mod">
          <ac:chgData name="Hope Virgo" userId="d4be97b8275814e8" providerId="LiveId" clId="{5E57AA4B-4405-407B-BBFB-BD5FB24D3E01}" dt="2022-11-15T14:04:52.301" v="4" actId="5793"/>
          <ac:spMkLst>
            <pc:docMk/>
            <pc:sldMk cId="1493041209" sldId="328"/>
            <ac:spMk id="3" creationId="{00000000-0000-0000-0000-000000000000}"/>
          </ac:spMkLst>
        </pc:spChg>
        <pc:picChg chg="mod">
          <ac:chgData name="Hope Virgo" userId="d4be97b8275814e8" providerId="LiveId" clId="{5E57AA4B-4405-407B-BBFB-BD5FB24D3E01}" dt="2022-11-15T14:21:37.163" v="5" actId="1076"/>
          <ac:picMkLst>
            <pc:docMk/>
            <pc:sldMk cId="1493041209" sldId="328"/>
            <ac:picMk id="5" creationId="{00000000-0000-0000-0000-000000000000}"/>
          </ac:picMkLst>
        </pc:picChg>
      </pc:sldChg>
    </pc:docChg>
  </pc:docChgLst>
  <pc:docChgLst>
    <pc:chgData name="Hope Virgo" userId="d4be97b8275814e8" providerId="LiveId" clId="{D8556866-5F27-4574-A4C0-A956CCEC12EC}"/>
    <pc:docChg chg="modSld">
      <pc:chgData name="Hope Virgo" userId="d4be97b8275814e8" providerId="LiveId" clId="{D8556866-5F27-4574-A4C0-A956CCEC12EC}" dt="2023-02-10T08:44:14.812" v="13" actId="20577"/>
      <pc:docMkLst>
        <pc:docMk/>
      </pc:docMkLst>
      <pc:sldChg chg="modSp mod">
        <pc:chgData name="Hope Virgo" userId="d4be97b8275814e8" providerId="LiveId" clId="{D8556866-5F27-4574-A4C0-A956CCEC12EC}" dt="2023-02-10T08:44:14.812" v="13" actId="20577"/>
        <pc:sldMkLst>
          <pc:docMk/>
          <pc:sldMk cId="804882836" sldId="318"/>
        </pc:sldMkLst>
        <pc:spChg chg="mod">
          <ac:chgData name="Hope Virgo" userId="d4be97b8275814e8" providerId="LiveId" clId="{D8556866-5F27-4574-A4C0-A956CCEC12EC}" dt="2023-02-10T08:44:14.812" v="13" actId="20577"/>
          <ac:spMkLst>
            <pc:docMk/>
            <pc:sldMk cId="804882836" sldId="318"/>
            <ac:spMk id="2" creationId="{00000000-0000-0000-0000-000000000000}"/>
          </ac:spMkLst>
        </pc:spChg>
      </pc:sldChg>
      <pc:sldChg chg="modSp mod">
        <pc:chgData name="Hope Virgo" userId="d4be97b8275814e8" providerId="LiveId" clId="{D8556866-5F27-4574-A4C0-A956CCEC12EC}" dt="2023-02-10T08:44:00.757" v="12" actId="20577"/>
        <pc:sldMkLst>
          <pc:docMk/>
          <pc:sldMk cId="1493041209" sldId="328"/>
        </pc:sldMkLst>
        <pc:spChg chg="mod">
          <ac:chgData name="Hope Virgo" userId="d4be97b8275814e8" providerId="LiveId" clId="{D8556866-5F27-4574-A4C0-A956CCEC12EC}" dt="2023-02-10T08:44:00.757" v="12" actId="20577"/>
          <ac:spMkLst>
            <pc:docMk/>
            <pc:sldMk cId="1493041209" sldId="328"/>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9A683D-DDC6-4DAB-B9B1-A928385C76FA}" type="doc">
      <dgm:prSet loTypeId="urn:microsoft.com/office/officeart/2005/8/layout/arrow5" loCatId="relationship" qsTypeId="urn:microsoft.com/office/officeart/2005/8/quickstyle/simple5" qsCatId="simple" csTypeId="urn:microsoft.com/office/officeart/2005/8/colors/accent1_2" csCatId="accent1" phldr="1"/>
      <dgm:spPr/>
      <dgm:t>
        <a:bodyPr/>
        <a:lstStyle/>
        <a:p>
          <a:endParaRPr lang="en-US"/>
        </a:p>
      </dgm:t>
    </dgm:pt>
    <dgm:pt modelId="{41A24BB4-7270-48DF-B723-28521E2DA443}">
      <dgm:prSet/>
      <dgm:spPr/>
      <dgm:t>
        <a:bodyPr/>
        <a:lstStyle/>
        <a:p>
          <a:endParaRPr lang="en-US" dirty="0"/>
        </a:p>
      </dgm:t>
    </dgm:pt>
    <dgm:pt modelId="{7908B38D-EB18-4130-A4F7-73808F35D929}" type="parTrans" cxnId="{F4A66CB6-0A5B-47B8-B0D7-C188AD425E9D}">
      <dgm:prSet/>
      <dgm:spPr/>
      <dgm:t>
        <a:bodyPr/>
        <a:lstStyle/>
        <a:p>
          <a:endParaRPr lang="en-US"/>
        </a:p>
      </dgm:t>
    </dgm:pt>
    <dgm:pt modelId="{5297907D-4731-460B-BB69-65338A9C6051}" type="sibTrans" cxnId="{F4A66CB6-0A5B-47B8-B0D7-C188AD425E9D}">
      <dgm:prSet/>
      <dgm:spPr/>
      <dgm:t>
        <a:bodyPr/>
        <a:lstStyle/>
        <a:p>
          <a:endParaRPr lang="en-US"/>
        </a:p>
      </dgm:t>
    </dgm:pt>
    <dgm:pt modelId="{1FE3B580-9111-444A-B10D-05A81ED923CC}">
      <dgm:prSet/>
      <dgm:spPr/>
      <dgm:t>
        <a:bodyPr/>
        <a:lstStyle/>
        <a:p>
          <a:r>
            <a:rPr lang="en-US"/>
            <a:t>Normalising the decision to diet after baby’s are born </a:t>
          </a:r>
        </a:p>
      </dgm:t>
    </dgm:pt>
    <dgm:pt modelId="{F6A1E50D-6FDB-41AE-8CB7-C9967EF27391}" type="parTrans" cxnId="{E4DA0AB8-4FA7-42D3-82C8-B2A109D33591}">
      <dgm:prSet/>
      <dgm:spPr/>
      <dgm:t>
        <a:bodyPr/>
        <a:lstStyle/>
        <a:p>
          <a:endParaRPr lang="en-US"/>
        </a:p>
      </dgm:t>
    </dgm:pt>
    <dgm:pt modelId="{EDEA374B-D57C-4821-925F-29671324CCCB}" type="sibTrans" cxnId="{E4DA0AB8-4FA7-42D3-82C8-B2A109D33591}">
      <dgm:prSet/>
      <dgm:spPr/>
      <dgm:t>
        <a:bodyPr/>
        <a:lstStyle/>
        <a:p>
          <a:endParaRPr lang="en-US"/>
        </a:p>
      </dgm:t>
    </dgm:pt>
    <dgm:pt modelId="{CF8B5ED0-1339-44C7-8AEF-CE34B8B1AF2A}">
      <dgm:prSet/>
      <dgm:spPr/>
      <dgm:t>
        <a:bodyPr/>
        <a:lstStyle/>
        <a:p>
          <a:endParaRPr lang="en-US" dirty="0"/>
        </a:p>
      </dgm:t>
    </dgm:pt>
    <dgm:pt modelId="{F0C09CDE-3113-40E8-9A15-D40B6488A26E}" type="parTrans" cxnId="{A3411533-AC1B-43D9-826C-E1ADFF8AF3F5}">
      <dgm:prSet/>
      <dgm:spPr/>
      <dgm:t>
        <a:bodyPr/>
        <a:lstStyle/>
        <a:p>
          <a:endParaRPr lang="en-US"/>
        </a:p>
      </dgm:t>
    </dgm:pt>
    <dgm:pt modelId="{B0F221D1-29C3-433D-A6AC-82DB3134C2E3}" type="sibTrans" cxnId="{A3411533-AC1B-43D9-826C-E1ADFF8AF3F5}">
      <dgm:prSet/>
      <dgm:spPr/>
      <dgm:t>
        <a:bodyPr/>
        <a:lstStyle/>
        <a:p>
          <a:endParaRPr lang="en-US"/>
        </a:p>
      </dgm:t>
    </dgm:pt>
    <dgm:pt modelId="{D50A3BB6-E60E-4323-B70A-B555148DD792}">
      <dgm:prSet/>
      <dgm:spPr/>
      <dgm:t>
        <a:bodyPr/>
        <a:lstStyle/>
        <a:p>
          <a:r>
            <a:rPr lang="en-US"/>
            <a:t>Normalising talking about calories needed </a:t>
          </a:r>
        </a:p>
      </dgm:t>
    </dgm:pt>
    <dgm:pt modelId="{6B68448F-40EB-434F-A989-F1B4077ABCF5}" type="parTrans" cxnId="{C3966DF1-2D64-408C-8607-2C36C26B765C}">
      <dgm:prSet/>
      <dgm:spPr/>
      <dgm:t>
        <a:bodyPr/>
        <a:lstStyle/>
        <a:p>
          <a:endParaRPr lang="en-US"/>
        </a:p>
      </dgm:t>
    </dgm:pt>
    <dgm:pt modelId="{A3D3CF61-077C-425C-AD75-6FB04D47D659}" type="sibTrans" cxnId="{C3966DF1-2D64-408C-8607-2C36C26B765C}">
      <dgm:prSet/>
      <dgm:spPr/>
      <dgm:t>
        <a:bodyPr/>
        <a:lstStyle/>
        <a:p>
          <a:endParaRPr lang="en-US"/>
        </a:p>
      </dgm:t>
    </dgm:pt>
    <dgm:pt modelId="{83635EC1-86EB-466F-BDCB-602FAA2BD403}">
      <dgm:prSet/>
      <dgm:spPr/>
      <dgm:t>
        <a:bodyPr/>
        <a:lstStyle/>
        <a:p>
          <a:endParaRPr lang="en-US" dirty="0"/>
        </a:p>
      </dgm:t>
    </dgm:pt>
    <dgm:pt modelId="{6652FBC0-56FD-42E7-9870-00168E219EE1}" type="parTrans" cxnId="{DC8E3F76-7C29-4C0C-831F-32CC7FB5E5AD}">
      <dgm:prSet/>
      <dgm:spPr/>
      <dgm:t>
        <a:bodyPr/>
        <a:lstStyle/>
        <a:p>
          <a:endParaRPr lang="en-US"/>
        </a:p>
      </dgm:t>
    </dgm:pt>
    <dgm:pt modelId="{E117C172-4295-4682-9CC4-605629AFE066}" type="sibTrans" cxnId="{DC8E3F76-7C29-4C0C-831F-32CC7FB5E5AD}">
      <dgm:prSet/>
      <dgm:spPr/>
      <dgm:t>
        <a:bodyPr/>
        <a:lstStyle/>
        <a:p>
          <a:endParaRPr lang="en-US"/>
        </a:p>
      </dgm:t>
    </dgm:pt>
    <dgm:pt modelId="{6B019FF7-0D5E-4754-9F61-C2D824230276}">
      <dgm:prSet/>
      <dgm:spPr/>
      <dgm:t>
        <a:bodyPr/>
        <a:lstStyle/>
        <a:p>
          <a:r>
            <a:rPr lang="en-US"/>
            <a:t>Labelling of foods as good and bad </a:t>
          </a:r>
        </a:p>
      </dgm:t>
    </dgm:pt>
    <dgm:pt modelId="{37177BD3-5AED-4917-85ED-1378284EE8BC}" type="parTrans" cxnId="{25AC497E-848B-4F33-9808-EDC721D4089C}">
      <dgm:prSet/>
      <dgm:spPr/>
      <dgm:t>
        <a:bodyPr/>
        <a:lstStyle/>
        <a:p>
          <a:endParaRPr lang="en-US"/>
        </a:p>
      </dgm:t>
    </dgm:pt>
    <dgm:pt modelId="{3110F930-64D9-4B8D-9BF9-22FA352BCB17}" type="sibTrans" cxnId="{25AC497E-848B-4F33-9808-EDC721D4089C}">
      <dgm:prSet/>
      <dgm:spPr/>
      <dgm:t>
        <a:bodyPr/>
        <a:lstStyle/>
        <a:p>
          <a:endParaRPr lang="en-US"/>
        </a:p>
      </dgm:t>
    </dgm:pt>
    <dgm:pt modelId="{D11D943A-8891-42E5-9BE0-0FA9EB4FFCE5}">
      <dgm:prSet/>
      <dgm:spPr/>
      <dgm:t>
        <a:bodyPr/>
        <a:lstStyle/>
        <a:p>
          <a:endParaRPr lang="en-US" dirty="0"/>
        </a:p>
      </dgm:t>
    </dgm:pt>
    <dgm:pt modelId="{2C703B41-C080-48FA-B177-321F2AB4AFDD}" type="parTrans" cxnId="{1035541B-0AB9-43C2-AD71-1E3F236EFAF6}">
      <dgm:prSet/>
      <dgm:spPr/>
      <dgm:t>
        <a:bodyPr/>
        <a:lstStyle/>
        <a:p>
          <a:endParaRPr lang="en-US"/>
        </a:p>
      </dgm:t>
    </dgm:pt>
    <dgm:pt modelId="{2306B391-6DBF-40D2-8404-23B87DD05C87}" type="sibTrans" cxnId="{1035541B-0AB9-43C2-AD71-1E3F236EFAF6}">
      <dgm:prSet/>
      <dgm:spPr/>
      <dgm:t>
        <a:bodyPr/>
        <a:lstStyle/>
        <a:p>
          <a:endParaRPr lang="en-US"/>
        </a:p>
      </dgm:t>
    </dgm:pt>
    <dgm:pt modelId="{EDFDE53B-B465-4AE6-BAEE-C2CF76E96292}">
      <dgm:prSet/>
      <dgm:spPr/>
      <dgm:t>
        <a:bodyPr/>
        <a:lstStyle/>
        <a:p>
          <a:r>
            <a:rPr lang="en-US"/>
            <a:t>Complimenting baby bump size </a:t>
          </a:r>
        </a:p>
      </dgm:t>
    </dgm:pt>
    <dgm:pt modelId="{3531791B-52E6-46BF-8F5E-27F8807FC7AE}" type="parTrans" cxnId="{98099589-2AE6-4DCE-8998-3A91ADF12393}">
      <dgm:prSet/>
      <dgm:spPr/>
      <dgm:t>
        <a:bodyPr/>
        <a:lstStyle/>
        <a:p>
          <a:endParaRPr lang="en-US"/>
        </a:p>
      </dgm:t>
    </dgm:pt>
    <dgm:pt modelId="{ADE3A7CC-854C-431E-86B2-393F9FE82536}" type="sibTrans" cxnId="{98099589-2AE6-4DCE-8998-3A91ADF12393}">
      <dgm:prSet/>
      <dgm:spPr/>
      <dgm:t>
        <a:bodyPr/>
        <a:lstStyle/>
        <a:p>
          <a:endParaRPr lang="en-US"/>
        </a:p>
      </dgm:t>
    </dgm:pt>
    <dgm:pt modelId="{70DC0E1D-0832-45EB-8AB3-25529C1343C5}" type="pres">
      <dgm:prSet presAssocID="{F39A683D-DDC6-4DAB-B9B1-A928385C76FA}" presName="diagram" presStyleCnt="0">
        <dgm:presLayoutVars>
          <dgm:dir/>
          <dgm:resizeHandles val="exact"/>
        </dgm:presLayoutVars>
      </dgm:prSet>
      <dgm:spPr/>
    </dgm:pt>
    <dgm:pt modelId="{731547D1-299A-452F-BF80-EC702A3902EA}" type="pres">
      <dgm:prSet presAssocID="{41A24BB4-7270-48DF-B723-28521E2DA443}" presName="arrow" presStyleLbl="node1" presStyleIdx="0" presStyleCnt="4">
        <dgm:presLayoutVars>
          <dgm:bulletEnabled val="1"/>
        </dgm:presLayoutVars>
      </dgm:prSet>
      <dgm:spPr/>
    </dgm:pt>
    <dgm:pt modelId="{6647D4FB-100F-4146-8641-AAEEFCCB5592}" type="pres">
      <dgm:prSet presAssocID="{CF8B5ED0-1339-44C7-8AEF-CE34B8B1AF2A}" presName="arrow" presStyleLbl="node1" presStyleIdx="1" presStyleCnt="4">
        <dgm:presLayoutVars>
          <dgm:bulletEnabled val="1"/>
        </dgm:presLayoutVars>
      </dgm:prSet>
      <dgm:spPr/>
    </dgm:pt>
    <dgm:pt modelId="{9D21089D-909F-40D1-8C1C-9028607BC105}" type="pres">
      <dgm:prSet presAssocID="{83635EC1-86EB-466F-BDCB-602FAA2BD403}" presName="arrow" presStyleLbl="node1" presStyleIdx="2" presStyleCnt="4">
        <dgm:presLayoutVars>
          <dgm:bulletEnabled val="1"/>
        </dgm:presLayoutVars>
      </dgm:prSet>
      <dgm:spPr/>
    </dgm:pt>
    <dgm:pt modelId="{A336811E-7C17-4043-A86E-53AC601FC60D}" type="pres">
      <dgm:prSet presAssocID="{D11D943A-8891-42E5-9BE0-0FA9EB4FFCE5}" presName="arrow" presStyleLbl="node1" presStyleIdx="3" presStyleCnt="4">
        <dgm:presLayoutVars>
          <dgm:bulletEnabled val="1"/>
        </dgm:presLayoutVars>
      </dgm:prSet>
      <dgm:spPr/>
    </dgm:pt>
  </dgm:ptLst>
  <dgm:cxnLst>
    <dgm:cxn modelId="{2196E60A-E9B8-407D-B187-C10557A4B3EA}" type="presOf" srcId="{CF8B5ED0-1339-44C7-8AEF-CE34B8B1AF2A}" destId="{6647D4FB-100F-4146-8641-AAEEFCCB5592}" srcOrd="0" destOrd="0" presId="urn:microsoft.com/office/officeart/2005/8/layout/arrow5"/>
    <dgm:cxn modelId="{1035541B-0AB9-43C2-AD71-1E3F236EFAF6}" srcId="{F39A683D-DDC6-4DAB-B9B1-A928385C76FA}" destId="{D11D943A-8891-42E5-9BE0-0FA9EB4FFCE5}" srcOrd="3" destOrd="0" parTransId="{2C703B41-C080-48FA-B177-321F2AB4AFDD}" sibTransId="{2306B391-6DBF-40D2-8404-23B87DD05C87}"/>
    <dgm:cxn modelId="{A3411533-AC1B-43D9-826C-E1ADFF8AF3F5}" srcId="{F39A683D-DDC6-4DAB-B9B1-A928385C76FA}" destId="{CF8B5ED0-1339-44C7-8AEF-CE34B8B1AF2A}" srcOrd="1" destOrd="0" parTransId="{F0C09CDE-3113-40E8-9A15-D40B6488A26E}" sibTransId="{B0F221D1-29C3-433D-A6AC-82DB3134C2E3}"/>
    <dgm:cxn modelId="{B857654E-2BE3-4820-94C8-B26293B97127}" type="presOf" srcId="{41A24BB4-7270-48DF-B723-28521E2DA443}" destId="{731547D1-299A-452F-BF80-EC702A3902EA}" srcOrd="0" destOrd="0" presId="urn:microsoft.com/office/officeart/2005/8/layout/arrow5"/>
    <dgm:cxn modelId="{DC8E3F76-7C29-4C0C-831F-32CC7FB5E5AD}" srcId="{F39A683D-DDC6-4DAB-B9B1-A928385C76FA}" destId="{83635EC1-86EB-466F-BDCB-602FAA2BD403}" srcOrd="2" destOrd="0" parTransId="{6652FBC0-56FD-42E7-9870-00168E219EE1}" sibTransId="{E117C172-4295-4682-9CC4-605629AFE066}"/>
    <dgm:cxn modelId="{25AC497E-848B-4F33-9808-EDC721D4089C}" srcId="{83635EC1-86EB-466F-BDCB-602FAA2BD403}" destId="{6B019FF7-0D5E-4754-9F61-C2D824230276}" srcOrd="0" destOrd="0" parTransId="{37177BD3-5AED-4917-85ED-1378284EE8BC}" sibTransId="{3110F930-64D9-4B8D-9BF9-22FA352BCB17}"/>
    <dgm:cxn modelId="{45975887-85FE-44EF-ABCC-E71D8C95D84E}" type="presOf" srcId="{83635EC1-86EB-466F-BDCB-602FAA2BD403}" destId="{9D21089D-909F-40D1-8C1C-9028607BC105}" srcOrd="0" destOrd="0" presId="urn:microsoft.com/office/officeart/2005/8/layout/arrow5"/>
    <dgm:cxn modelId="{98099589-2AE6-4DCE-8998-3A91ADF12393}" srcId="{D11D943A-8891-42E5-9BE0-0FA9EB4FFCE5}" destId="{EDFDE53B-B465-4AE6-BAEE-C2CF76E96292}" srcOrd="0" destOrd="0" parTransId="{3531791B-52E6-46BF-8F5E-27F8807FC7AE}" sibTransId="{ADE3A7CC-854C-431E-86B2-393F9FE82536}"/>
    <dgm:cxn modelId="{C870288B-17E7-44F2-89E3-5423D0531E06}" type="presOf" srcId="{1FE3B580-9111-444A-B10D-05A81ED923CC}" destId="{731547D1-299A-452F-BF80-EC702A3902EA}" srcOrd="0" destOrd="1" presId="urn:microsoft.com/office/officeart/2005/8/layout/arrow5"/>
    <dgm:cxn modelId="{B02BD6B0-ED7A-4B83-BE1D-298FD720E7D2}" type="presOf" srcId="{6B019FF7-0D5E-4754-9F61-C2D824230276}" destId="{9D21089D-909F-40D1-8C1C-9028607BC105}" srcOrd="0" destOrd="1" presId="urn:microsoft.com/office/officeart/2005/8/layout/arrow5"/>
    <dgm:cxn modelId="{F4A66CB6-0A5B-47B8-B0D7-C188AD425E9D}" srcId="{F39A683D-DDC6-4DAB-B9B1-A928385C76FA}" destId="{41A24BB4-7270-48DF-B723-28521E2DA443}" srcOrd="0" destOrd="0" parTransId="{7908B38D-EB18-4130-A4F7-73808F35D929}" sibTransId="{5297907D-4731-460B-BB69-65338A9C6051}"/>
    <dgm:cxn modelId="{E4DA0AB8-4FA7-42D3-82C8-B2A109D33591}" srcId="{41A24BB4-7270-48DF-B723-28521E2DA443}" destId="{1FE3B580-9111-444A-B10D-05A81ED923CC}" srcOrd="0" destOrd="0" parTransId="{F6A1E50D-6FDB-41AE-8CB7-C9967EF27391}" sibTransId="{EDEA374B-D57C-4821-925F-29671324CCCB}"/>
    <dgm:cxn modelId="{D11396E1-8C27-4E05-9687-D90C01AF5E71}" type="presOf" srcId="{F39A683D-DDC6-4DAB-B9B1-A928385C76FA}" destId="{70DC0E1D-0832-45EB-8AB3-25529C1343C5}" srcOrd="0" destOrd="0" presId="urn:microsoft.com/office/officeart/2005/8/layout/arrow5"/>
    <dgm:cxn modelId="{7DEB65E4-DD68-47D2-9822-375290A4C199}" type="presOf" srcId="{D11D943A-8891-42E5-9BE0-0FA9EB4FFCE5}" destId="{A336811E-7C17-4043-A86E-53AC601FC60D}" srcOrd="0" destOrd="0" presId="urn:microsoft.com/office/officeart/2005/8/layout/arrow5"/>
    <dgm:cxn modelId="{1CBA9FEA-F3F6-49E0-94BC-7AE84C757104}" type="presOf" srcId="{EDFDE53B-B465-4AE6-BAEE-C2CF76E96292}" destId="{A336811E-7C17-4043-A86E-53AC601FC60D}" srcOrd="0" destOrd="1" presId="urn:microsoft.com/office/officeart/2005/8/layout/arrow5"/>
    <dgm:cxn modelId="{C3966DF1-2D64-408C-8607-2C36C26B765C}" srcId="{CF8B5ED0-1339-44C7-8AEF-CE34B8B1AF2A}" destId="{D50A3BB6-E60E-4323-B70A-B555148DD792}" srcOrd="0" destOrd="0" parTransId="{6B68448F-40EB-434F-A989-F1B4077ABCF5}" sibTransId="{A3D3CF61-077C-425C-AD75-6FB04D47D659}"/>
    <dgm:cxn modelId="{61ED67F8-FA12-4290-B611-CAA1311A5BE9}" type="presOf" srcId="{D50A3BB6-E60E-4323-B70A-B555148DD792}" destId="{6647D4FB-100F-4146-8641-AAEEFCCB5592}" srcOrd="0" destOrd="1" presId="urn:microsoft.com/office/officeart/2005/8/layout/arrow5"/>
    <dgm:cxn modelId="{C3C88A21-7649-4352-A14D-25CFBCF8A2D3}" type="presParOf" srcId="{70DC0E1D-0832-45EB-8AB3-25529C1343C5}" destId="{731547D1-299A-452F-BF80-EC702A3902EA}" srcOrd="0" destOrd="0" presId="urn:microsoft.com/office/officeart/2005/8/layout/arrow5"/>
    <dgm:cxn modelId="{CE6BE0A2-F440-40E7-A292-9B5D65227DDB}" type="presParOf" srcId="{70DC0E1D-0832-45EB-8AB3-25529C1343C5}" destId="{6647D4FB-100F-4146-8641-AAEEFCCB5592}" srcOrd="1" destOrd="0" presId="urn:microsoft.com/office/officeart/2005/8/layout/arrow5"/>
    <dgm:cxn modelId="{20B92A8D-DD75-4546-81C3-DCFE31609343}" type="presParOf" srcId="{70DC0E1D-0832-45EB-8AB3-25529C1343C5}" destId="{9D21089D-909F-40D1-8C1C-9028607BC105}" srcOrd="2" destOrd="0" presId="urn:microsoft.com/office/officeart/2005/8/layout/arrow5"/>
    <dgm:cxn modelId="{DEDAA94C-1491-4B46-B9A2-8034C4682668}" type="presParOf" srcId="{70DC0E1D-0832-45EB-8AB3-25529C1343C5}" destId="{A336811E-7C17-4043-A86E-53AC601FC60D}" srcOrd="3"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9BD83D-D2B3-47D9-B453-8DCB8580AD97}" type="doc">
      <dgm:prSet loTypeId="urn:microsoft.com/office/officeart/2005/8/layout/hList1" loCatId="list" qsTypeId="urn:microsoft.com/office/officeart/2005/8/quickstyle/simple5" qsCatId="simple" csTypeId="urn:microsoft.com/office/officeart/2005/8/colors/colorful5" csCatId="colorful" phldr="1"/>
      <dgm:spPr/>
      <dgm:t>
        <a:bodyPr/>
        <a:lstStyle/>
        <a:p>
          <a:endParaRPr lang="en-US"/>
        </a:p>
      </dgm:t>
    </dgm:pt>
    <dgm:pt modelId="{1E9B603C-9CF0-4FEC-A5BF-C452CF902EE1}">
      <dgm:prSet/>
      <dgm:spPr/>
      <dgm:t>
        <a:bodyPr/>
        <a:lstStyle/>
        <a:p>
          <a:endParaRPr lang="en-US" dirty="0"/>
        </a:p>
      </dgm:t>
    </dgm:pt>
    <dgm:pt modelId="{4FCB4155-02EF-470D-919A-F65C297C4DE3}" type="parTrans" cxnId="{88BD6062-49D1-4AF6-B921-0E4A9BB85FDB}">
      <dgm:prSet/>
      <dgm:spPr/>
      <dgm:t>
        <a:bodyPr/>
        <a:lstStyle/>
        <a:p>
          <a:endParaRPr lang="en-US"/>
        </a:p>
      </dgm:t>
    </dgm:pt>
    <dgm:pt modelId="{F3B7B2F0-62FD-429E-8082-800537964527}" type="sibTrans" cxnId="{88BD6062-49D1-4AF6-B921-0E4A9BB85FDB}">
      <dgm:prSet/>
      <dgm:spPr/>
      <dgm:t>
        <a:bodyPr/>
        <a:lstStyle/>
        <a:p>
          <a:endParaRPr lang="en-US"/>
        </a:p>
      </dgm:t>
    </dgm:pt>
    <dgm:pt modelId="{AC362AA4-C450-4561-B8BB-97BBFC201C4D}">
      <dgm:prSet/>
      <dgm:spPr/>
      <dgm:t>
        <a:bodyPr/>
        <a:lstStyle/>
        <a:p>
          <a:r>
            <a:rPr lang="en-US"/>
            <a:t>Ask about history: whilst someone may look well, they may be struggling </a:t>
          </a:r>
        </a:p>
      </dgm:t>
    </dgm:pt>
    <dgm:pt modelId="{4D36A54A-60F8-476B-B5BF-CB161326C927}" type="parTrans" cxnId="{69EF3CFC-A28B-4433-B7F4-17A88DDA85B6}">
      <dgm:prSet/>
      <dgm:spPr/>
      <dgm:t>
        <a:bodyPr/>
        <a:lstStyle/>
        <a:p>
          <a:endParaRPr lang="en-US"/>
        </a:p>
      </dgm:t>
    </dgm:pt>
    <dgm:pt modelId="{8AF3132F-CDF9-4360-9454-713C9013C9C6}" type="sibTrans" cxnId="{69EF3CFC-A28B-4433-B7F4-17A88DDA85B6}">
      <dgm:prSet/>
      <dgm:spPr/>
      <dgm:t>
        <a:bodyPr/>
        <a:lstStyle/>
        <a:p>
          <a:endParaRPr lang="en-US"/>
        </a:p>
      </dgm:t>
    </dgm:pt>
    <dgm:pt modelId="{CE71277E-30FE-4E82-A267-1C6011C684AD}">
      <dgm:prSet/>
      <dgm:spPr/>
      <dgm:t>
        <a:bodyPr/>
        <a:lstStyle/>
        <a:p>
          <a:endParaRPr lang="en-US" dirty="0"/>
        </a:p>
      </dgm:t>
    </dgm:pt>
    <dgm:pt modelId="{00A66A66-76B4-4A96-BBE3-F7E146AAD5DE}" type="parTrans" cxnId="{001B15A9-72FD-4C80-8D05-EA73D56CB55A}">
      <dgm:prSet/>
      <dgm:spPr/>
      <dgm:t>
        <a:bodyPr/>
        <a:lstStyle/>
        <a:p>
          <a:endParaRPr lang="en-US"/>
        </a:p>
      </dgm:t>
    </dgm:pt>
    <dgm:pt modelId="{8C95D03D-2346-42FE-968E-2F9B201AC7F3}" type="sibTrans" cxnId="{001B15A9-72FD-4C80-8D05-EA73D56CB55A}">
      <dgm:prSet/>
      <dgm:spPr/>
      <dgm:t>
        <a:bodyPr/>
        <a:lstStyle/>
        <a:p>
          <a:endParaRPr lang="en-US"/>
        </a:p>
      </dgm:t>
    </dgm:pt>
    <dgm:pt modelId="{8F4719DB-AB60-45B1-A62A-75557C93AB6F}">
      <dgm:prSet/>
      <dgm:spPr/>
      <dgm:t>
        <a:bodyPr/>
        <a:lstStyle/>
        <a:p>
          <a:r>
            <a:rPr lang="en-US" dirty="0"/>
            <a:t>Make sure every single person coming into contact with pregnancy people have training on eating disorders </a:t>
          </a:r>
        </a:p>
      </dgm:t>
    </dgm:pt>
    <dgm:pt modelId="{20C0379B-1E5C-4B9B-B61E-64A35D730048}" type="parTrans" cxnId="{EF5742BB-3CCB-4542-9123-FDC633DBC7C6}">
      <dgm:prSet/>
      <dgm:spPr/>
      <dgm:t>
        <a:bodyPr/>
        <a:lstStyle/>
        <a:p>
          <a:endParaRPr lang="en-US"/>
        </a:p>
      </dgm:t>
    </dgm:pt>
    <dgm:pt modelId="{ECA5C206-57ED-4C57-94CB-D18C98095D59}" type="sibTrans" cxnId="{EF5742BB-3CCB-4542-9123-FDC633DBC7C6}">
      <dgm:prSet/>
      <dgm:spPr/>
      <dgm:t>
        <a:bodyPr/>
        <a:lstStyle/>
        <a:p>
          <a:endParaRPr lang="en-US"/>
        </a:p>
      </dgm:t>
    </dgm:pt>
    <dgm:pt modelId="{BB42E05E-3E29-49B2-874D-6AB8B93A6229}">
      <dgm:prSet/>
      <dgm:spPr/>
      <dgm:t>
        <a:bodyPr/>
        <a:lstStyle/>
        <a:p>
          <a:endParaRPr lang="en-US" dirty="0"/>
        </a:p>
      </dgm:t>
    </dgm:pt>
    <dgm:pt modelId="{30944ACF-A4EF-45A0-9080-3FB110C7586D}" type="parTrans" cxnId="{8D56A0FA-2E0C-4965-9904-DF06E29C7FE9}">
      <dgm:prSet/>
      <dgm:spPr/>
      <dgm:t>
        <a:bodyPr/>
        <a:lstStyle/>
        <a:p>
          <a:endParaRPr lang="en-US"/>
        </a:p>
      </dgm:t>
    </dgm:pt>
    <dgm:pt modelId="{B53A5930-8A8F-4A90-BFBC-F42126F35142}" type="sibTrans" cxnId="{8D56A0FA-2E0C-4965-9904-DF06E29C7FE9}">
      <dgm:prSet/>
      <dgm:spPr/>
      <dgm:t>
        <a:bodyPr/>
        <a:lstStyle/>
        <a:p>
          <a:endParaRPr lang="en-US"/>
        </a:p>
      </dgm:t>
    </dgm:pt>
    <dgm:pt modelId="{C93CC49F-8C64-49B7-A6D5-25D4BF4BE083}">
      <dgm:prSet/>
      <dgm:spPr/>
      <dgm:t>
        <a:bodyPr/>
        <a:lstStyle/>
        <a:p>
          <a:r>
            <a:rPr lang="en-US"/>
            <a:t>Don’t base the parent’s mental health on how the baby is doing </a:t>
          </a:r>
        </a:p>
      </dgm:t>
    </dgm:pt>
    <dgm:pt modelId="{8F51A34B-85C6-4F5F-827D-661341DAF1CD}" type="parTrans" cxnId="{DFD19285-58D5-4329-8DB9-1777AE06FF39}">
      <dgm:prSet/>
      <dgm:spPr/>
      <dgm:t>
        <a:bodyPr/>
        <a:lstStyle/>
        <a:p>
          <a:endParaRPr lang="en-US"/>
        </a:p>
      </dgm:t>
    </dgm:pt>
    <dgm:pt modelId="{81474A3F-D68C-4A3F-917D-F695A542DE9F}" type="sibTrans" cxnId="{DFD19285-58D5-4329-8DB9-1777AE06FF39}">
      <dgm:prSet/>
      <dgm:spPr/>
      <dgm:t>
        <a:bodyPr/>
        <a:lstStyle/>
        <a:p>
          <a:endParaRPr lang="en-US"/>
        </a:p>
      </dgm:t>
    </dgm:pt>
    <dgm:pt modelId="{5B303448-D952-4A16-AAA1-98952D6A03C0}">
      <dgm:prSet/>
      <dgm:spPr/>
      <dgm:t>
        <a:bodyPr/>
        <a:lstStyle/>
        <a:p>
          <a:endParaRPr lang="en-US" dirty="0"/>
        </a:p>
      </dgm:t>
    </dgm:pt>
    <dgm:pt modelId="{11A6DE8B-ABA7-458D-8736-EA4EA89923D8}" type="parTrans" cxnId="{CE1C70D5-2C1C-4402-9B99-E53AD2F06DB2}">
      <dgm:prSet/>
      <dgm:spPr/>
      <dgm:t>
        <a:bodyPr/>
        <a:lstStyle/>
        <a:p>
          <a:endParaRPr lang="en-US"/>
        </a:p>
      </dgm:t>
    </dgm:pt>
    <dgm:pt modelId="{0FF5A375-361A-4CA2-BEED-A2C5D1F6259C}" type="sibTrans" cxnId="{CE1C70D5-2C1C-4402-9B99-E53AD2F06DB2}">
      <dgm:prSet/>
      <dgm:spPr/>
      <dgm:t>
        <a:bodyPr/>
        <a:lstStyle/>
        <a:p>
          <a:endParaRPr lang="en-US"/>
        </a:p>
      </dgm:t>
    </dgm:pt>
    <dgm:pt modelId="{4E6761CB-7D48-4D5C-8512-960F872B00A0}">
      <dgm:prSet/>
      <dgm:spPr/>
      <dgm:t>
        <a:bodyPr/>
        <a:lstStyle/>
        <a:p>
          <a:r>
            <a:rPr lang="en-US" dirty="0"/>
            <a:t>Be mindful of suggesting exercise to manage wellbeing </a:t>
          </a:r>
        </a:p>
      </dgm:t>
    </dgm:pt>
    <dgm:pt modelId="{87B37A7E-89DA-428C-8402-B5EDD419BF02}" type="parTrans" cxnId="{2E586FF5-F62D-49D2-A4BE-213181B6B57A}">
      <dgm:prSet/>
      <dgm:spPr/>
      <dgm:t>
        <a:bodyPr/>
        <a:lstStyle/>
        <a:p>
          <a:endParaRPr lang="en-US"/>
        </a:p>
      </dgm:t>
    </dgm:pt>
    <dgm:pt modelId="{5547DFAD-16AE-4F3C-AC90-78B3D47FF6BA}" type="sibTrans" cxnId="{2E586FF5-F62D-49D2-A4BE-213181B6B57A}">
      <dgm:prSet/>
      <dgm:spPr/>
      <dgm:t>
        <a:bodyPr/>
        <a:lstStyle/>
        <a:p>
          <a:endParaRPr lang="en-US"/>
        </a:p>
      </dgm:t>
    </dgm:pt>
    <dgm:pt modelId="{37964180-B7F3-4B36-9DEC-D05B4172ADBD}">
      <dgm:prSet/>
      <dgm:spPr/>
      <dgm:t>
        <a:bodyPr/>
        <a:lstStyle/>
        <a:p>
          <a:endParaRPr lang="en-US" dirty="0"/>
        </a:p>
      </dgm:t>
    </dgm:pt>
    <dgm:pt modelId="{48B536EE-D6BF-4F22-A47F-F1139940F4DC}" type="parTrans" cxnId="{57F42F05-5E07-485F-9B44-E6B55712FB0C}">
      <dgm:prSet/>
      <dgm:spPr/>
      <dgm:t>
        <a:bodyPr/>
        <a:lstStyle/>
        <a:p>
          <a:endParaRPr lang="en-US"/>
        </a:p>
      </dgm:t>
    </dgm:pt>
    <dgm:pt modelId="{0143D7CF-5A33-4C1E-BA08-DF18523D6B7A}" type="sibTrans" cxnId="{57F42F05-5E07-485F-9B44-E6B55712FB0C}">
      <dgm:prSet/>
      <dgm:spPr/>
      <dgm:t>
        <a:bodyPr/>
        <a:lstStyle/>
        <a:p>
          <a:endParaRPr lang="en-US"/>
        </a:p>
      </dgm:t>
    </dgm:pt>
    <dgm:pt modelId="{E94D11C4-1077-44BF-B155-FA2DF3BA2663}">
      <dgm:prSet/>
      <dgm:spPr/>
      <dgm:t>
        <a:bodyPr/>
        <a:lstStyle/>
        <a:p>
          <a:r>
            <a:rPr lang="en-US" dirty="0"/>
            <a:t>Offer blind weigh-ins</a:t>
          </a:r>
        </a:p>
      </dgm:t>
    </dgm:pt>
    <dgm:pt modelId="{92C0BC15-E96B-4E71-A7A5-F193228D7C11}" type="parTrans" cxnId="{FD83E549-7371-4B6F-85CA-0B7E068CD254}">
      <dgm:prSet/>
      <dgm:spPr/>
      <dgm:t>
        <a:bodyPr/>
        <a:lstStyle/>
        <a:p>
          <a:endParaRPr lang="en-US"/>
        </a:p>
      </dgm:t>
    </dgm:pt>
    <dgm:pt modelId="{21DF8BCB-7DD8-4501-AD66-A528C147EC84}" type="sibTrans" cxnId="{FD83E549-7371-4B6F-85CA-0B7E068CD254}">
      <dgm:prSet/>
      <dgm:spPr/>
      <dgm:t>
        <a:bodyPr/>
        <a:lstStyle/>
        <a:p>
          <a:endParaRPr lang="en-US"/>
        </a:p>
      </dgm:t>
    </dgm:pt>
    <dgm:pt modelId="{1112F125-E12F-420E-81F1-054C343EEC47}">
      <dgm:prSet/>
      <dgm:spPr/>
      <dgm:t>
        <a:bodyPr/>
        <a:lstStyle/>
        <a:p>
          <a:endParaRPr lang="en-US" dirty="0"/>
        </a:p>
      </dgm:t>
    </dgm:pt>
    <dgm:pt modelId="{0096DBF8-F07D-46ED-A51F-29F8FF0CAE65}" type="parTrans" cxnId="{0C3ADF6B-D54A-4563-B2E9-B4C008867DF5}">
      <dgm:prSet/>
      <dgm:spPr/>
      <dgm:t>
        <a:bodyPr/>
        <a:lstStyle/>
        <a:p>
          <a:endParaRPr lang="en-GB"/>
        </a:p>
      </dgm:t>
    </dgm:pt>
    <dgm:pt modelId="{282600F2-9704-4B28-9CA6-827C6B2ACA0E}" type="sibTrans" cxnId="{0C3ADF6B-D54A-4563-B2E9-B4C008867DF5}">
      <dgm:prSet/>
      <dgm:spPr/>
      <dgm:t>
        <a:bodyPr/>
        <a:lstStyle/>
        <a:p>
          <a:endParaRPr lang="en-GB"/>
        </a:p>
      </dgm:t>
    </dgm:pt>
    <dgm:pt modelId="{B0EDADEA-3C0E-48A6-8095-520128220132}">
      <dgm:prSet/>
      <dgm:spPr/>
      <dgm:t>
        <a:bodyPr/>
        <a:lstStyle/>
        <a:p>
          <a:pPr>
            <a:buNone/>
          </a:pPr>
          <a:endParaRPr lang="en-GB"/>
        </a:p>
      </dgm:t>
    </dgm:pt>
    <dgm:pt modelId="{1449EB0E-78BD-4004-9F57-4C925A88DAEB}" type="parTrans" cxnId="{66E6852F-F611-4265-8200-204175566022}">
      <dgm:prSet/>
      <dgm:spPr/>
      <dgm:t>
        <a:bodyPr/>
        <a:lstStyle/>
        <a:p>
          <a:endParaRPr lang="en-GB"/>
        </a:p>
      </dgm:t>
    </dgm:pt>
    <dgm:pt modelId="{411E1BF4-98BF-435C-91A7-A9AEA5356BC2}" type="sibTrans" cxnId="{66E6852F-F611-4265-8200-204175566022}">
      <dgm:prSet/>
      <dgm:spPr/>
      <dgm:t>
        <a:bodyPr/>
        <a:lstStyle/>
        <a:p>
          <a:endParaRPr lang="en-GB"/>
        </a:p>
      </dgm:t>
    </dgm:pt>
    <dgm:pt modelId="{55084C2A-2515-41F1-824B-68F4F5D5E7AC}">
      <dgm:prSet/>
      <dgm:spPr/>
      <dgm:t>
        <a:bodyPr/>
        <a:lstStyle/>
        <a:p>
          <a:pPr>
            <a:buNone/>
          </a:pPr>
          <a:endParaRPr lang="en-GB"/>
        </a:p>
      </dgm:t>
    </dgm:pt>
    <dgm:pt modelId="{BCA8CDFA-3566-4E1C-B6EB-EAA87BE968D6}" type="parTrans" cxnId="{5DDC5B33-58E5-4A42-9ECE-217397FFD603}">
      <dgm:prSet/>
      <dgm:spPr/>
      <dgm:t>
        <a:bodyPr/>
        <a:lstStyle/>
        <a:p>
          <a:endParaRPr lang="en-GB"/>
        </a:p>
      </dgm:t>
    </dgm:pt>
    <dgm:pt modelId="{5FE85B12-D14E-4792-AC48-CD3EBDC19B69}" type="sibTrans" cxnId="{5DDC5B33-58E5-4A42-9ECE-217397FFD603}">
      <dgm:prSet/>
      <dgm:spPr/>
      <dgm:t>
        <a:bodyPr/>
        <a:lstStyle/>
        <a:p>
          <a:endParaRPr lang="en-GB"/>
        </a:p>
      </dgm:t>
    </dgm:pt>
    <dgm:pt modelId="{9B252F92-1B8C-4598-94F2-3157911B4A28}" type="pres">
      <dgm:prSet presAssocID="{E89BD83D-D2B3-47D9-B453-8DCB8580AD97}" presName="Name0" presStyleCnt="0">
        <dgm:presLayoutVars>
          <dgm:dir/>
          <dgm:animLvl val="lvl"/>
          <dgm:resizeHandles val="exact"/>
        </dgm:presLayoutVars>
      </dgm:prSet>
      <dgm:spPr/>
    </dgm:pt>
    <dgm:pt modelId="{A3061755-A8CB-410B-88DA-64D7715F24BE}" type="pres">
      <dgm:prSet presAssocID="{1E9B603C-9CF0-4FEC-A5BF-C452CF902EE1}" presName="composite" presStyleCnt="0"/>
      <dgm:spPr/>
    </dgm:pt>
    <dgm:pt modelId="{525941F0-8FAE-4CD8-8F7F-44F5325C4607}" type="pres">
      <dgm:prSet presAssocID="{1E9B603C-9CF0-4FEC-A5BF-C452CF902EE1}" presName="parTx" presStyleLbl="alignNode1" presStyleIdx="0" presStyleCnt="6">
        <dgm:presLayoutVars>
          <dgm:chMax val="0"/>
          <dgm:chPref val="0"/>
          <dgm:bulletEnabled val="1"/>
        </dgm:presLayoutVars>
      </dgm:prSet>
      <dgm:spPr/>
    </dgm:pt>
    <dgm:pt modelId="{5B5BA4B9-0792-4554-9F70-C210771F704B}" type="pres">
      <dgm:prSet presAssocID="{1E9B603C-9CF0-4FEC-A5BF-C452CF902EE1}" presName="desTx" presStyleLbl="alignAccFollowNode1" presStyleIdx="0" presStyleCnt="6">
        <dgm:presLayoutVars>
          <dgm:bulletEnabled val="1"/>
        </dgm:presLayoutVars>
      </dgm:prSet>
      <dgm:spPr/>
    </dgm:pt>
    <dgm:pt modelId="{5DD6C966-3FBB-403C-B048-C7CE5259E87A}" type="pres">
      <dgm:prSet presAssocID="{F3B7B2F0-62FD-429E-8082-800537964527}" presName="space" presStyleCnt="0"/>
      <dgm:spPr/>
    </dgm:pt>
    <dgm:pt modelId="{D6D072F0-3324-40D0-BE7D-BCBFEABF2125}" type="pres">
      <dgm:prSet presAssocID="{CE71277E-30FE-4E82-A267-1C6011C684AD}" presName="composite" presStyleCnt="0"/>
      <dgm:spPr/>
    </dgm:pt>
    <dgm:pt modelId="{1CFB6C5F-D5A5-487A-A076-62B045DC97C4}" type="pres">
      <dgm:prSet presAssocID="{CE71277E-30FE-4E82-A267-1C6011C684AD}" presName="parTx" presStyleLbl="alignNode1" presStyleIdx="1" presStyleCnt="6">
        <dgm:presLayoutVars>
          <dgm:chMax val="0"/>
          <dgm:chPref val="0"/>
          <dgm:bulletEnabled val="1"/>
        </dgm:presLayoutVars>
      </dgm:prSet>
      <dgm:spPr/>
    </dgm:pt>
    <dgm:pt modelId="{02563C0F-7348-411E-B121-98B9A76E5F3C}" type="pres">
      <dgm:prSet presAssocID="{CE71277E-30FE-4E82-A267-1C6011C684AD}" presName="desTx" presStyleLbl="alignAccFollowNode1" presStyleIdx="1" presStyleCnt="6">
        <dgm:presLayoutVars>
          <dgm:bulletEnabled val="1"/>
        </dgm:presLayoutVars>
      </dgm:prSet>
      <dgm:spPr/>
    </dgm:pt>
    <dgm:pt modelId="{EC37C117-C598-45B6-A653-D72A079EFE95}" type="pres">
      <dgm:prSet presAssocID="{8C95D03D-2346-42FE-968E-2F9B201AC7F3}" presName="space" presStyleCnt="0"/>
      <dgm:spPr/>
    </dgm:pt>
    <dgm:pt modelId="{773E0677-A154-499A-8F4D-3B3AD357DB7B}" type="pres">
      <dgm:prSet presAssocID="{BB42E05E-3E29-49B2-874D-6AB8B93A6229}" presName="composite" presStyleCnt="0"/>
      <dgm:spPr/>
    </dgm:pt>
    <dgm:pt modelId="{52B1C0D7-B8AF-4A81-AA4C-E3644BB0BC89}" type="pres">
      <dgm:prSet presAssocID="{BB42E05E-3E29-49B2-874D-6AB8B93A6229}" presName="parTx" presStyleLbl="alignNode1" presStyleIdx="2" presStyleCnt="6">
        <dgm:presLayoutVars>
          <dgm:chMax val="0"/>
          <dgm:chPref val="0"/>
          <dgm:bulletEnabled val="1"/>
        </dgm:presLayoutVars>
      </dgm:prSet>
      <dgm:spPr/>
    </dgm:pt>
    <dgm:pt modelId="{0F1B78F7-EC36-4F38-9BD3-3890F146EC9A}" type="pres">
      <dgm:prSet presAssocID="{BB42E05E-3E29-49B2-874D-6AB8B93A6229}" presName="desTx" presStyleLbl="alignAccFollowNode1" presStyleIdx="2" presStyleCnt="6">
        <dgm:presLayoutVars>
          <dgm:bulletEnabled val="1"/>
        </dgm:presLayoutVars>
      </dgm:prSet>
      <dgm:spPr/>
    </dgm:pt>
    <dgm:pt modelId="{2EB0C1DD-393F-42A2-BAB9-F8D423C04D48}" type="pres">
      <dgm:prSet presAssocID="{B53A5930-8A8F-4A90-BFBC-F42126F35142}" presName="space" presStyleCnt="0"/>
      <dgm:spPr/>
    </dgm:pt>
    <dgm:pt modelId="{39E403C3-1B2C-4DF3-9B13-1937346232AA}" type="pres">
      <dgm:prSet presAssocID="{5B303448-D952-4A16-AAA1-98952D6A03C0}" presName="composite" presStyleCnt="0"/>
      <dgm:spPr/>
    </dgm:pt>
    <dgm:pt modelId="{AF5B12E4-6D03-420E-946B-AEBF1AB98860}" type="pres">
      <dgm:prSet presAssocID="{5B303448-D952-4A16-AAA1-98952D6A03C0}" presName="parTx" presStyleLbl="alignNode1" presStyleIdx="3" presStyleCnt="6">
        <dgm:presLayoutVars>
          <dgm:chMax val="0"/>
          <dgm:chPref val="0"/>
          <dgm:bulletEnabled val="1"/>
        </dgm:presLayoutVars>
      </dgm:prSet>
      <dgm:spPr/>
    </dgm:pt>
    <dgm:pt modelId="{6EA14F08-79BD-4577-A524-27F853E412BC}" type="pres">
      <dgm:prSet presAssocID="{5B303448-D952-4A16-AAA1-98952D6A03C0}" presName="desTx" presStyleLbl="alignAccFollowNode1" presStyleIdx="3" presStyleCnt="6">
        <dgm:presLayoutVars>
          <dgm:bulletEnabled val="1"/>
        </dgm:presLayoutVars>
      </dgm:prSet>
      <dgm:spPr/>
    </dgm:pt>
    <dgm:pt modelId="{F0877472-CA40-44FD-8C71-BF7C3DB3A86F}" type="pres">
      <dgm:prSet presAssocID="{0FF5A375-361A-4CA2-BEED-A2C5D1F6259C}" presName="space" presStyleCnt="0"/>
      <dgm:spPr/>
    </dgm:pt>
    <dgm:pt modelId="{B8DE24C3-CE17-4D83-8F9C-4A3346520EBC}" type="pres">
      <dgm:prSet presAssocID="{37964180-B7F3-4B36-9DEC-D05B4172ADBD}" presName="composite" presStyleCnt="0"/>
      <dgm:spPr/>
    </dgm:pt>
    <dgm:pt modelId="{FEB5E220-78CF-438A-8E2F-29BB75542E6D}" type="pres">
      <dgm:prSet presAssocID="{37964180-B7F3-4B36-9DEC-D05B4172ADBD}" presName="parTx" presStyleLbl="alignNode1" presStyleIdx="4" presStyleCnt="6">
        <dgm:presLayoutVars>
          <dgm:chMax val="0"/>
          <dgm:chPref val="0"/>
          <dgm:bulletEnabled val="1"/>
        </dgm:presLayoutVars>
      </dgm:prSet>
      <dgm:spPr/>
    </dgm:pt>
    <dgm:pt modelId="{DD938715-A287-48F3-8C35-E43221C4E309}" type="pres">
      <dgm:prSet presAssocID="{37964180-B7F3-4B36-9DEC-D05B4172ADBD}" presName="desTx" presStyleLbl="alignAccFollowNode1" presStyleIdx="4" presStyleCnt="6">
        <dgm:presLayoutVars>
          <dgm:bulletEnabled val="1"/>
        </dgm:presLayoutVars>
      </dgm:prSet>
      <dgm:spPr/>
    </dgm:pt>
    <dgm:pt modelId="{7259418F-86BD-42C8-8126-C2A8E31F3C83}" type="pres">
      <dgm:prSet presAssocID="{0143D7CF-5A33-4C1E-BA08-DF18523D6B7A}" presName="space" presStyleCnt="0"/>
      <dgm:spPr/>
    </dgm:pt>
    <dgm:pt modelId="{304C71A7-96BE-4611-9CB4-D2B84688D062}" type="pres">
      <dgm:prSet presAssocID="{1112F125-E12F-420E-81F1-054C343EEC47}" presName="composite" presStyleCnt="0"/>
      <dgm:spPr/>
    </dgm:pt>
    <dgm:pt modelId="{0CC8DE0B-BEBB-4097-BC78-FAFCDA9BAEA1}" type="pres">
      <dgm:prSet presAssocID="{1112F125-E12F-420E-81F1-054C343EEC47}" presName="parTx" presStyleLbl="alignNode1" presStyleIdx="5" presStyleCnt="6">
        <dgm:presLayoutVars>
          <dgm:chMax val="0"/>
          <dgm:chPref val="0"/>
          <dgm:bulletEnabled val="1"/>
        </dgm:presLayoutVars>
      </dgm:prSet>
      <dgm:spPr/>
    </dgm:pt>
    <dgm:pt modelId="{464BFAF2-7004-4319-B05E-279ADCB9BCE4}" type="pres">
      <dgm:prSet presAssocID="{1112F125-E12F-420E-81F1-054C343EEC47}" presName="desTx" presStyleLbl="alignAccFollowNode1" presStyleIdx="5" presStyleCnt="6">
        <dgm:presLayoutVars>
          <dgm:bulletEnabled val="1"/>
        </dgm:presLayoutVars>
      </dgm:prSet>
      <dgm:spPr/>
    </dgm:pt>
  </dgm:ptLst>
  <dgm:cxnLst>
    <dgm:cxn modelId="{57F42F05-5E07-485F-9B44-E6B55712FB0C}" srcId="{E89BD83D-D2B3-47D9-B453-8DCB8580AD97}" destId="{37964180-B7F3-4B36-9DEC-D05B4172ADBD}" srcOrd="4" destOrd="0" parTransId="{48B536EE-D6BF-4F22-A47F-F1139940F4DC}" sibTransId="{0143D7CF-5A33-4C1E-BA08-DF18523D6B7A}"/>
    <dgm:cxn modelId="{66E6852F-F611-4265-8200-204175566022}" srcId="{1112F125-E12F-420E-81F1-054C343EEC47}" destId="{B0EDADEA-3C0E-48A6-8095-520128220132}" srcOrd="0" destOrd="0" parTransId="{1449EB0E-78BD-4004-9F57-4C925A88DAEB}" sibTransId="{411E1BF4-98BF-435C-91A7-A9AEA5356BC2}"/>
    <dgm:cxn modelId="{5DDC5B33-58E5-4A42-9ECE-217397FFD603}" srcId="{1112F125-E12F-420E-81F1-054C343EEC47}" destId="{55084C2A-2515-41F1-824B-68F4F5D5E7AC}" srcOrd="1" destOrd="0" parTransId="{BCA8CDFA-3566-4E1C-B6EB-EAA87BE968D6}" sibTransId="{5FE85B12-D14E-4792-AC48-CD3EBDC19B69}"/>
    <dgm:cxn modelId="{655F163A-272D-4AE6-A579-62AEE7D74CB2}" type="presOf" srcId="{C93CC49F-8C64-49B7-A6D5-25D4BF4BE083}" destId="{0F1B78F7-EC36-4F38-9BD3-3890F146EC9A}" srcOrd="0" destOrd="0" presId="urn:microsoft.com/office/officeart/2005/8/layout/hList1"/>
    <dgm:cxn modelId="{88BD6062-49D1-4AF6-B921-0E4A9BB85FDB}" srcId="{E89BD83D-D2B3-47D9-B453-8DCB8580AD97}" destId="{1E9B603C-9CF0-4FEC-A5BF-C452CF902EE1}" srcOrd="0" destOrd="0" parTransId="{4FCB4155-02EF-470D-919A-F65C297C4DE3}" sibTransId="{F3B7B2F0-62FD-429E-8082-800537964527}"/>
    <dgm:cxn modelId="{209BB762-5E49-4D2F-BABF-28C83EEC826C}" type="presOf" srcId="{1112F125-E12F-420E-81F1-054C343EEC47}" destId="{0CC8DE0B-BEBB-4097-BC78-FAFCDA9BAEA1}" srcOrd="0" destOrd="0" presId="urn:microsoft.com/office/officeart/2005/8/layout/hList1"/>
    <dgm:cxn modelId="{4C402B44-4816-49C6-B47A-53D12A1662C7}" type="presOf" srcId="{E94D11C4-1077-44BF-B155-FA2DF3BA2663}" destId="{DD938715-A287-48F3-8C35-E43221C4E309}" srcOrd="0" destOrd="0" presId="urn:microsoft.com/office/officeart/2005/8/layout/hList1"/>
    <dgm:cxn modelId="{FD83E549-7371-4B6F-85CA-0B7E068CD254}" srcId="{37964180-B7F3-4B36-9DEC-D05B4172ADBD}" destId="{E94D11C4-1077-44BF-B155-FA2DF3BA2663}" srcOrd="0" destOrd="0" parTransId="{92C0BC15-E96B-4E71-A7A5-F193228D7C11}" sibTransId="{21DF8BCB-7DD8-4501-AD66-A528C147EC84}"/>
    <dgm:cxn modelId="{0C3ADF6B-D54A-4563-B2E9-B4C008867DF5}" srcId="{E89BD83D-D2B3-47D9-B453-8DCB8580AD97}" destId="{1112F125-E12F-420E-81F1-054C343EEC47}" srcOrd="5" destOrd="0" parTransId="{0096DBF8-F07D-46ED-A51F-29F8FF0CAE65}" sibTransId="{282600F2-9704-4B28-9CA6-827C6B2ACA0E}"/>
    <dgm:cxn modelId="{1D92CD4F-9601-4F74-8C1F-AF92BFDCB800}" type="presOf" srcId="{AC362AA4-C450-4561-B8BB-97BBFC201C4D}" destId="{5B5BA4B9-0792-4554-9F70-C210771F704B}" srcOrd="0" destOrd="0" presId="urn:microsoft.com/office/officeart/2005/8/layout/hList1"/>
    <dgm:cxn modelId="{0DF7D252-61DF-4E85-AF0B-ED2B1BBD77C9}" type="presOf" srcId="{37964180-B7F3-4B36-9DEC-D05B4172ADBD}" destId="{FEB5E220-78CF-438A-8E2F-29BB75542E6D}" srcOrd="0" destOrd="0" presId="urn:microsoft.com/office/officeart/2005/8/layout/hList1"/>
    <dgm:cxn modelId="{64329681-71F8-49F5-A36D-506A18BAEA54}" type="presOf" srcId="{BB42E05E-3E29-49B2-874D-6AB8B93A6229}" destId="{52B1C0D7-B8AF-4A81-AA4C-E3644BB0BC89}" srcOrd="0" destOrd="0" presId="urn:microsoft.com/office/officeart/2005/8/layout/hList1"/>
    <dgm:cxn modelId="{DFD19285-58D5-4329-8DB9-1777AE06FF39}" srcId="{BB42E05E-3E29-49B2-874D-6AB8B93A6229}" destId="{C93CC49F-8C64-49B7-A6D5-25D4BF4BE083}" srcOrd="0" destOrd="0" parTransId="{8F51A34B-85C6-4F5F-827D-661341DAF1CD}" sibTransId="{81474A3F-D68C-4A3F-917D-F695A542DE9F}"/>
    <dgm:cxn modelId="{79DA4E8C-D4CE-486A-842A-31B4F5AF2E82}" type="presOf" srcId="{CE71277E-30FE-4E82-A267-1C6011C684AD}" destId="{1CFB6C5F-D5A5-487A-A076-62B045DC97C4}" srcOrd="0" destOrd="0" presId="urn:microsoft.com/office/officeart/2005/8/layout/hList1"/>
    <dgm:cxn modelId="{71EC6896-6D71-4DCE-8CD1-486A04A4B0FC}" type="presOf" srcId="{1E9B603C-9CF0-4FEC-A5BF-C452CF902EE1}" destId="{525941F0-8FAE-4CD8-8F7F-44F5325C4607}" srcOrd="0" destOrd="0" presId="urn:microsoft.com/office/officeart/2005/8/layout/hList1"/>
    <dgm:cxn modelId="{B3F1BCA4-BB8C-4CDF-A843-1BDFDCBFD385}" type="presOf" srcId="{55084C2A-2515-41F1-824B-68F4F5D5E7AC}" destId="{464BFAF2-7004-4319-B05E-279ADCB9BCE4}" srcOrd="0" destOrd="1" presId="urn:microsoft.com/office/officeart/2005/8/layout/hList1"/>
    <dgm:cxn modelId="{001B15A9-72FD-4C80-8D05-EA73D56CB55A}" srcId="{E89BD83D-D2B3-47D9-B453-8DCB8580AD97}" destId="{CE71277E-30FE-4E82-A267-1C6011C684AD}" srcOrd="1" destOrd="0" parTransId="{00A66A66-76B4-4A96-BBE3-F7E146AAD5DE}" sibTransId="{8C95D03D-2346-42FE-968E-2F9B201AC7F3}"/>
    <dgm:cxn modelId="{EF5742BB-3CCB-4542-9123-FDC633DBC7C6}" srcId="{CE71277E-30FE-4E82-A267-1C6011C684AD}" destId="{8F4719DB-AB60-45B1-A62A-75557C93AB6F}" srcOrd="0" destOrd="0" parTransId="{20C0379B-1E5C-4B9B-B61E-64A35D730048}" sibTransId="{ECA5C206-57ED-4C57-94CB-D18C98095D59}"/>
    <dgm:cxn modelId="{BC07D4BF-9C27-4E26-8C06-2B341FD9ADA3}" type="presOf" srcId="{8F4719DB-AB60-45B1-A62A-75557C93AB6F}" destId="{02563C0F-7348-411E-B121-98B9A76E5F3C}" srcOrd="0" destOrd="0" presId="urn:microsoft.com/office/officeart/2005/8/layout/hList1"/>
    <dgm:cxn modelId="{6967D7C6-46DE-4DE3-ABFA-4AB9CE7EF4F2}" type="presOf" srcId="{E89BD83D-D2B3-47D9-B453-8DCB8580AD97}" destId="{9B252F92-1B8C-4598-94F2-3157911B4A28}" srcOrd="0" destOrd="0" presId="urn:microsoft.com/office/officeart/2005/8/layout/hList1"/>
    <dgm:cxn modelId="{D4C431CC-C32D-47F6-AD40-D27199846B0F}" type="presOf" srcId="{4E6761CB-7D48-4D5C-8512-960F872B00A0}" destId="{6EA14F08-79BD-4577-A524-27F853E412BC}" srcOrd="0" destOrd="0" presId="urn:microsoft.com/office/officeart/2005/8/layout/hList1"/>
    <dgm:cxn modelId="{CE1C70D5-2C1C-4402-9B99-E53AD2F06DB2}" srcId="{E89BD83D-D2B3-47D9-B453-8DCB8580AD97}" destId="{5B303448-D952-4A16-AAA1-98952D6A03C0}" srcOrd="3" destOrd="0" parTransId="{11A6DE8B-ABA7-458D-8736-EA4EA89923D8}" sibTransId="{0FF5A375-361A-4CA2-BEED-A2C5D1F6259C}"/>
    <dgm:cxn modelId="{2EB618E0-5F69-435D-BBD9-AED422885242}" type="presOf" srcId="{5B303448-D952-4A16-AAA1-98952D6A03C0}" destId="{AF5B12E4-6D03-420E-946B-AEBF1AB98860}" srcOrd="0" destOrd="0" presId="urn:microsoft.com/office/officeart/2005/8/layout/hList1"/>
    <dgm:cxn modelId="{24EC7FE3-B45A-4B7D-AE7E-407AE74AA47F}" type="presOf" srcId="{B0EDADEA-3C0E-48A6-8095-520128220132}" destId="{464BFAF2-7004-4319-B05E-279ADCB9BCE4}" srcOrd="0" destOrd="0" presId="urn:microsoft.com/office/officeart/2005/8/layout/hList1"/>
    <dgm:cxn modelId="{2E586FF5-F62D-49D2-A4BE-213181B6B57A}" srcId="{5B303448-D952-4A16-AAA1-98952D6A03C0}" destId="{4E6761CB-7D48-4D5C-8512-960F872B00A0}" srcOrd="0" destOrd="0" parTransId="{87B37A7E-89DA-428C-8402-B5EDD419BF02}" sibTransId="{5547DFAD-16AE-4F3C-AC90-78B3D47FF6BA}"/>
    <dgm:cxn modelId="{8D56A0FA-2E0C-4965-9904-DF06E29C7FE9}" srcId="{E89BD83D-D2B3-47D9-B453-8DCB8580AD97}" destId="{BB42E05E-3E29-49B2-874D-6AB8B93A6229}" srcOrd="2" destOrd="0" parTransId="{30944ACF-A4EF-45A0-9080-3FB110C7586D}" sibTransId="{B53A5930-8A8F-4A90-BFBC-F42126F35142}"/>
    <dgm:cxn modelId="{69EF3CFC-A28B-4433-B7F4-17A88DDA85B6}" srcId="{1E9B603C-9CF0-4FEC-A5BF-C452CF902EE1}" destId="{AC362AA4-C450-4561-B8BB-97BBFC201C4D}" srcOrd="0" destOrd="0" parTransId="{4D36A54A-60F8-476B-B5BF-CB161326C927}" sibTransId="{8AF3132F-CDF9-4360-9454-713C9013C9C6}"/>
    <dgm:cxn modelId="{C782F02C-90D5-4947-9C6C-CC39F3BBDFBF}" type="presParOf" srcId="{9B252F92-1B8C-4598-94F2-3157911B4A28}" destId="{A3061755-A8CB-410B-88DA-64D7715F24BE}" srcOrd="0" destOrd="0" presId="urn:microsoft.com/office/officeart/2005/8/layout/hList1"/>
    <dgm:cxn modelId="{F0244C13-8721-4514-88C1-B00EF2CD4189}" type="presParOf" srcId="{A3061755-A8CB-410B-88DA-64D7715F24BE}" destId="{525941F0-8FAE-4CD8-8F7F-44F5325C4607}" srcOrd="0" destOrd="0" presId="urn:microsoft.com/office/officeart/2005/8/layout/hList1"/>
    <dgm:cxn modelId="{B2CF0790-F016-4E29-925A-73881AC15C55}" type="presParOf" srcId="{A3061755-A8CB-410B-88DA-64D7715F24BE}" destId="{5B5BA4B9-0792-4554-9F70-C210771F704B}" srcOrd="1" destOrd="0" presId="urn:microsoft.com/office/officeart/2005/8/layout/hList1"/>
    <dgm:cxn modelId="{143E5E43-2D87-4880-BCD3-D2802AFCFF0F}" type="presParOf" srcId="{9B252F92-1B8C-4598-94F2-3157911B4A28}" destId="{5DD6C966-3FBB-403C-B048-C7CE5259E87A}" srcOrd="1" destOrd="0" presId="urn:microsoft.com/office/officeart/2005/8/layout/hList1"/>
    <dgm:cxn modelId="{431CAEE4-86B7-4DD0-B422-B455D6962897}" type="presParOf" srcId="{9B252F92-1B8C-4598-94F2-3157911B4A28}" destId="{D6D072F0-3324-40D0-BE7D-BCBFEABF2125}" srcOrd="2" destOrd="0" presId="urn:microsoft.com/office/officeart/2005/8/layout/hList1"/>
    <dgm:cxn modelId="{9BDACED1-CC65-4003-B56D-34D446A983C4}" type="presParOf" srcId="{D6D072F0-3324-40D0-BE7D-BCBFEABF2125}" destId="{1CFB6C5F-D5A5-487A-A076-62B045DC97C4}" srcOrd="0" destOrd="0" presId="urn:microsoft.com/office/officeart/2005/8/layout/hList1"/>
    <dgm:cxn modelId="{2D1DA633-B7A9-40DA-8C36-F5620EC7C80C}" type="presParOf" srcId="{D6D072F0-3324-40D0-BE7D-BCBFEABF2125}" destId="{02563C0F-7348-411E-B121-98B9A76E5F3C}" srcOrd="1" destOrd="0" presId="urn:microsoft.com/office/officeart/2005/8/layout/hList1"/>
    <dgm:cxn modelId="{6A84B0A6-FC45-4A5D-B653-B253F6CFAB16}" type="presParOf" srcId="{9B252F92-1B8C-4598-94F2-3157911B4A28}" destId="{EC37C117-C598-45B6-A653-D72A079EFE95}" srcOrd="3" destOrd="0" presId="urn:microsoft.com/office/officeart/2005/8/layout/hList1"/>
    <dgm:cxn modelId="{9B5855B3-BD75-458F-98C9-661A969313FB}" type="presParOf" srcId="{9B252F92-1B8C-4598-94F2-3157911B4A28}" destId="{773E0677-A154-499A-8F4D-3B3AD357DB7B}" srcOrd="4" destOrd="0" presId="urn:microsoft.com/office/officeart/2005/8/layout/hList1"/>
    <dgm:cxn modelId="{2907CDA3-1421-4841-A145-B17FE8DD81C5}" type="presParOf" srcId="{773E0677-A154-499A-8F4D-3B3AD357DB7B}" destId="{52B1C0D7-B8AF-4A81-AA4C-E3644BB0BC89}" srcOrd="0" destOrd="0" presId="urn:microsoft.com/office/officeart/2005/8/layout/hList1"/>
    <dgm:cxn modelId="{DA4BD900-E77D-4885-AEAB-4BFF01944DCC}" type="presParOf" srcId="{773E0677-A154-499A-8F4D-3B3AD357DB7B}" destId="{0F1B78F7-EC36-4F38-9BD3-3890F146EC9A}" srcOrd="1" destOrd="0" presId="urn:microsoft.com/office/officeart/2005/8/layout/hList1"/>
    <dgm:cxn modelId="{D8DD781F-B508-45AF-BA4B-74FA88779486}" type="presParOf" srcId="{9B252F92-1B8C-4598-94F2-3157911B4A28}" destId="{2EB0C1DD-393F-42A2-BAB9-F8D423C04D48}" srcOrd="5" destOrd="0" presId="urn:microsoft.com/office/officeart/2005/8/layout/hList1"/>
    <dgm:cxn modelId="{16994F5F-B782-4517-993A-9D54AD061D81}" type="presParOf" srcId="{9B252F92-1B8C-4598-94F2-3157911B4A28}" destId="{39E403C3-1B2C-4DF3-9B13-1937346232AA}" srcOrd="6" destOrd="0" presId="urn:microsoft.com/office/officeart/2005/8/layout/hList1"/>
    <dgm:cxn modelId="{652AC992-B003-41B0-B4AA-ED83F097D320}" type="presParOf" srcId="{39E403C3-1B2C-4DF3-9B13-1937346232AA}" destId="{AF5B12E4-6D03-420E-946B-AEBF1AB98860}" srcOrd="0" destOrd="0" presId="urn:microsoft.com/office/officeart/2005/8/layout/hList1"/>
    <dgm:cxn modelId="{2D89F89D-8005-4316-AB9D-0E2331EF51BC}" type="presParOf" srcId="{39E403C3-1B2C-4DF3-9B13-1937346232AA}" destId="{6EA14F08-79BD-4577-A524-27F853E412BC}" srcOrd="1" destOrd="0" presId="urn:microsoft.com/office/officeart/2005/8/layout/hList1"/>
    <dgm:cxn modelId="{316B596E-31A7-41AE-9CDA-912FCD21C889}" type="presParOf" srcId="{9B252F92-1B8C-4598-94F2-3157911B4A28}" destId="{F0877472-CA40-44FD-8C71-BF7C3DB3A86F}" srcOrd="7" destOrd="0" presId="urn:microsoft.com/office/officeart/2005/8/layout/hList1"/>
    <dgm:cxn modelId="{003EE89A-621F-473D-9BDF-1259E1148BE8}" type="presParOf" srcId="{9B252F92-1B8C-4598-94F2-3157911B4A28}" destId="{B8DE24C3-CE17-4D83-8F9C-4A3346520EBC}" srcOrd="8" destOrd="0" presId="urn:microsoft.com/office/officeart/2005/8/layout/hList1"/>
    <dgm:cxn modelId="{BAC1FFC4-0478-43F5-85F4-47F10B8EF8DF}" type="presParOf" srcId="{B8DE24C3-CE17-4D83-8F9C-4A3346520EBC}" destId="{FEB5E220-78CF-438A-8E2F-29BB75542E6D}" srcOrd="0" destOrd="0" presId="urn:microsoft.com/office/officeart/2005/8/layout/hList1"/>
    <dgm:cxn modelId="{216DAC2C-C604-4169-9C1B-E278E72DD2C0}" type="presParOf" srcId="{B8DE24C3-CE17-4D83-8F9C-4A3346520EBC}" destId="{DD938715-A287-48F3-8C35-E43221C4E309}" srcOrd="1" destOrd="0" presId="urn:microsoft.com/office/officeart/2005/8/layout/hList1"/>
    <dgm:cxn modelId="{D23053D5-663F-4AE3-9508-B7B5619541A3}" type="presParOf" srcId="{9B252F92-1B8C-4598-94F2-3157911B4A28}" destId="{7259418F-86BD-42C8-8126-C2A8E31F3C83}" srcOrd="9" destOrd="0" presId="urn:microsoft.com/office/officeart/2005/8/layout/hList1"/>
    <dgm:cxn modelId="{C3636963-28D2-4A5E-BF2B-A9C630FE15D9}" type="presParOf" srcId="{9B252F92-1B8C-4598-94F2-3157911B4A28}" destId="{304C71A7-96BE-4611-9CB4-D2B84688D062}" srcOrd="10" destOrd="0" presId="urn:microsoft.com/office/officeart/2005/8/layout/hList1"/>
    <dgm:cxn modelId="{128780A7-014C-4D46-AD3E-FD4A1E8C9B1A}" type="presParOf" srcId="{304C71A7-96BE-4611-9CB4-D2B84688D062}" destId="{0CC8DE0B-BEBB-4097-BC78-FAFCDA9BAEA1}" srcOrd="0" destOrd="0" presId="urn:microsoft.com/office/officeart/2005/8/layout/hList1"/>
    <dgm:cxn modelId="{E7A2AC50-E6C6-4D48-8DB9-14FDA3657812}" type="presParOf" srcId="{304C71A7-96BE-4611-9CB4-D2B84688D062}" destId="{464BFAF2-7004-4319-B05E-279ADCB9BCE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1547D1-299A-452F-BF80-EC702A3902EA}">
      <dsp:nvSpPr>
        <dsp:cNvPr id="0" name=""/>
        <dsp:cNvSpPr/>
      </dsp:nvSpPr>
      <dsp:spPr>
        <a:xfrm>
          <a:off x="1904763" y="1376"/>
          <a:ext cx="2146130" cy="2146130"/>
        </a:xfrm>
        <a:prstGeom prst="downArrow">
          <a:avLst>
            <a:gd name="adj1" fmla="val 50000"/>
            <a:gd name="adj2" fmla="val 35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57150" lvl="1" indent="-57150" algn="l" defTabSz="488950">
            <a:lnSpc>
              <a:spcPct val="90000"/>
            </a:lnSpc>
            <a:spcBef>
              <a:spcPct val="0"/>
            </a:spcBef>
            <a:spcAft>
              <a:spcPct val="15000"/>
            </a:spcAft>
            <a:buChar char="•"/>
          </a:pPr>
          <a:r>
            <a:rPr lang="en-US" sz="1100" kern="1200"/>
            <a:t>Normalising the decision to diet after baby’s are born </a:t>
          </a:r>
        </a:p>
      </dsp:txBody>
      <dsp:txXfrm>
        <a:off x="2441296" y="1376"/>
        <a:ext cx="1073065" cy="1770557"/>
      </dsp:txXfrm>
    </dsp:sp>
    <dsp:sp modelId="{6647D4FB-100F-4146-8641-AAEEFCCB5592}">
      <dsp:nvSpPr>
        <dsp:cNvPr id="0" name=""/>
        <dsp:cNvSpPr/>
      </dsp:nvSpPr>
      <dsp:spPr>
        <a:xfrm rot="5400000">
          <a:off x="3522998" y="1619611"/>
          <a:ext cx="2146130" cy="2146130"/>
        </a:xfrm>
        <a:prstGeom prst="downArrow">
          <a:avLst>
            <a:gd name="adj1" fmla="val 50000"/>
            <a:gd name="adj2" fmla="val 35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57150" lvl="1" indent="-57150" algn="l" defTabSz="488950">
            <a:lnSpc>
              <a:spcPct val="90000"/>
            </a:lnSpc>
            <a:spcBef>
              <a:spcPct val="0"/>
            </a:spcBef>
            <a:spcAft>
              <a:spcPct val="15000"/>
            </a:spcAft>
            <a:buChar char="•"/>
          </a:pPr>
          <a:r>
            <a:rPr lang="en-US" sz="1100" kern="1200"/>
            <a:t>Normalising talking about calories needed </a:t>
          </a:r>
        </a:p>
      </dsp:txBody>
      <dsp:txXfrm rot="-5400000">
        <a:off x="3898571" y="2156144"/>
        <a:ext cx="1770557" cy="1073065"/>
      </dsp:txXfrm>
    </dsp:sp>
    <dsp:sp modelId="{9D21089D-909F-40D1-8C1C-9028607BC105}">
      <dsp:nvSpPr>
        <dsp:cNvPr id="0" name=""/>
        <dsp:cNvSpPr/>
      </dsp:nvSpPr>
      <dsp:spPr>
        <a:xfrm rot="10800000">
          <a:off x="1904763" y="3237846"/>
          <a:ext cx="2146130" cy="2146130"/>
        </a:xfrm>
        <a:prstGeom prst="downArrow">
          <a:avLst>
            <a:gd name="adj1" fmla="val 50000"/>
            <a:gd name="adj2" fmla="val 35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57150" lvl="1" indent="-57150" algn="l" defTabSz="488950">
            <a:lnSpc>
              <a:spcPct val="90000"/>
            </a:lnSpc>
            <a:spcBef>
              <a:spcPct val="0"/>
            </a:spcBef>
            <a:spcAft>
              <a:spcPct val="15000"/>
            </a:spcAft>
            <a:buChar char="•"/>
          </a:pPr>
          <a:r>
            <a:rPr lang="en-US" sz="1100" kern="1200"/>
            <a:t>Labelling of foods as good and bad </a:t>
          </a:r>
        </a:p>
      </dsp:txBody>
      <dsp:txXfrm rot="10800000">
        <a:off x="2441295" y="3613419"/>
        <a:ext cx="1073065" cy="1770557"/>
      </dsp:txXfrm>
    </dsp:sp>
    <dsp:sp modelId="{A336811E-7C17-4043-A86E-53AC601FC60D}">
      <dsp:nvSpPr>
        <dsp:cNvPr id="0" name=""/>
        <dsp:cNvSpPr/>
      </dsp:nvSpPr>
      <dsp:spPr>
        <a:xfrm rot="16200000">
          <a:off x="286528" y="1619611"/>
          <a:ext cx="2146130" cy="2146130"/>
        </a:xfrm>
        <a:prstGeom prst="downArrow">
          <a:avLst>
            <a:gd name="adj1" fmla="val 50000"/>
            <a:gd name="adj2" fmla="val 35000"/>
          </a:avLst>
        </a:prstGeom>
        <a:gradFill rotWithShape="0">
          <a:gsLst>
            <a:gs pos="0">
              <a:schemeClr val="accent1">
                <a:hueOff val="0"/>
                <a:satOff val="0"/>
                <a:lumOff val="0"/>
                <a:alphaOff val="0"/>
                <a:tint val="94000"/>
                <a:satMod val="103000"/>
                <a:lumMod val="102000"/>
              </a:schemeClr>
            </a:gs>
            <a:gs pos="50000">
              <a:schemeClr val="accent1">
                <a:hueOff val="0"/>
                <a:satOff val="0"/>
                <a:lumOff val="0"/>
                <a:alphaOff val="0"/>
                <a:shade val="100000"/>
                <a:satMod val="110000"/>
                <a:lumMod val="100000"/>
              </a:schemeClr>
            </a:gs>
            <a:gs pos="100000">
              <a:schemeClr val="accent1">
                <a:hueOff val="0"/>
                <a:satOff val="0"/>
                <a:lumOff val="0"/>
                <a:alphaOff val="0"/>
                <a:shade val="78000"/>
                <a:satMod val="120000"/>
                <a:lumMod val="9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t" anchorCtr="0">
          <a:noAutofit/>
        </a:bodyPr>
        <a:lstStyle/>
        <a:p>
          <a:pPr marL="0" lvl="0" indent="0" algn="l" defTabSz="622300">
            <a:lnSpc>
              <a:spcPct val="90000"/>
            </a:lnSpc>
            <a:spcBef>
              <a:spcPct val="0"/>
            </a:spcBef>
            <a:spcAft>
              <a:spcPct val="35000"/>
            </a:spcAft>
            <a:buNone/>
          </a:pPr>
          <a:endParaRPr lang="en-US" sz="1400" kern="1200" dirty="0"/>
        </a:p>
        <a:p>
          <a:pPr marL="57150" lvl="1" indent="-57150" algn="l" defTabSz="488950">
            <a:lnSpc>
              <a:spcPct val="90000"/>
            </a:lnSpc>
            <a:spcBef>
              <a:spcPct val="0"/>
            </a:spcBef>
            <a:spcAft>
              <a:spcPct val="15000"/>
            </a:spcAft>
            <a:buChar char="•"/>
          </a:pPr>
          <a:r>
            <a:rPr lang="en-US" sz="1100" kern="1200"/>
            <a:t>Complimenting baby bump size </a:t>
          </a:r>
        </a:p>
      </dsp:txBody>
      <dsp:txXfrm rot="5400000">
        <a:off x="286528" y="2156143"/>
        <a:ext cx="1770557" cy="10730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941F0-8FAE-4CD8-8F7F-44F5325C4607}">
      <dsp:nvSpPr>
        <dsp:cNvPr id="0" name=""/>
        <dsp:cNvSpPr/>
      </dsp:nvSpPr>
      <dsp:spPr>
        <a:xfrm>
          <a:off x="3166" y="79548"/>
          <a:ext cx="1682231" cy="518400"/>
        </a:xfrm>
        <a:prstGeom prst="rect">
          <a:avLst/>
        </a:prstGeom>
        <a:gradFill rotWithShape="0">
          <a:gsLst>
            <a:gs pos="0">
              <a:schemeClr val="accent5">
                <a:hueOff val="0"/>
                <a:satOff val="0"/>
                <a:lumOff val="0"/>
                <a:alphaOff val="0"/>
                <a:tint val="94000"/>
                <a:satMod val="103000"/>
                <a:lumMod val="102000"/>
              </a:schemeClr>
            </a:gs>
            <a:gs pos="50000">
              <a:schemeClr val="accent5">
                <a:hueOff val="0"/>
                <a:satOff val="0"/>
                <a:lumOff val="0"/>
                <a:alphaOff val="0"/>
                <a:shade val="100000"/>
                <a:satMod val="110000"/>
                <a:lumMod val="100000"/>
              </a:schemeClr>
            </a:gs>
            <a:gs pos="100000">
              <a:schemeClr val="accent5">
                <a:hueOff val="0"/>
                <a:satOff val="0"/>
                <a:lumOff val="0"/>
                <a:alphaOff val="0"/>
                <a:shade val="78000"/>
                <a:satMod val="120000"/>
                <a:lumMod val="99000"/>
              </a:schemeClr>
            </a:gs>
          </a:gsLst>
          <a:lin ang="5400000" scaled="0"/>
        </a:gradFill>
        <a:ln w="9525" cap="flat" cmpd="sng" algn="ctr">
          <a:solidFill>
            <a:schemeClr val="accent5">
              <a:hueOff val="0"/>
              <a:satOff val="0"/>
              <a:lumOff val="0"/>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166" y="79548"/>
        <a:ext cx="1682231" cy="518400"/>
      </dsp:txXfrm>
    </dsp:sp>
    <dsp:sp modelId="{5B5BA4B9-0792-4554-9F70-C210771F704B}">
      <dsp:nvSpPr>
        <dsp:cNvPr id="0" name=""/>
        <dsp:cNvSpPr/>
      </dsp:nvSpPr>
      <dsp:spPr>
        <a:xfrm>
          <a:off x="3166" y="597948"/>
          <a:ext cx="1682231" cy="2921366"/>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Ask about history: whilst someone may look well, they may be struggling </a:t>
          </a:r>
        </a:p>
      </dsp:txBody>
      <dsp:txXfrm>
        <a:off x="3166" y="597948"/>
        <a:ext cx="1682231" cy="2921366"/>
      </dsp:txXfrm>
    </dsp:sp>
    <dsp:sp modelId="{1CFB6C5F-D5A5-487A-A076-62B045DC97C4}">
      <dsp:nvSpPr>
        <dsp:cNvPr id="0" name=""/>
        <dsp:cNvSpPr/>
      </dsp:nvSpPr>
      <dsp:spPr>
        <a:xfrm>
          <a:off x="1920910" y="79548"/>
          <a:ext cx="1682231" cy="518400"/>
        </a:xfrm>
        <a:prstGeom prst="rect">
          <a:avLst/>
        </a:prstGeom>
        <a:gradFill rotWithShape="0">
          <a:gsLst>
            <a:gs pos="0">
              <a:schemeClr val="accent5">
                <a:hueOff val="-854287"/>
                <a:satOff val="3658"/>
                <a:lumOff val="1961"/>
                <a:alphaOff val="0"/>
                <a:tint val="94000"/>
                <a:satMod val="103000"/>
                <a:lumMod val="102000"/>
              </a:schemeClr>
            </a:gs>
            <a:gs pos="50000">
              <a:schemeClr val="accent5">
                <a:hueOff val="-854287"/>
                <a:satOff val="3658"/>
                <a:lumOff val="1961"/>
                <a:alphaOff val="0"/>
                <a:shade val="100000"/>
                <a:satMod val="110000"/>
                <a:lumMod val="100000"/>
              </a:schemeClr>
            </a:gs>
            <a:gs pos="100000">
              <a:schemeClr val="accent5">
                <a:hueOff val="-854287"/>
                <a:satOff val="3658"/>
                <a:lumOff val="1961"/>
                <a:alphaOff val="0"/>
                <a:shade val="78000"/>
                <a:satMod val="120000"/>
                <a:lumMod val="99000"/>
              </a:schemeClr>
            </a:gs>
          </a:gsLst>
          <a:lin ang="5400000" scaled="0"/>
        </a:gradFill>
        <a:ln w="9525" cap="flat" cmpd="sng" algn="ctr">
          <a:solidFill>
            <a:schemeClr val="accent5">
              <a:hueOff val="-854287"/>
              <a:satOff val="3658"/>
              <a:lumOff val="1961"/>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1920910" y="79548"/>
        <a:ext cx="1682231" cy="518400"/>
      </dsp:txXfrm>
    </dsp:sp>
    <dsp:sp modelId="{02563C0F-7348-411E-B121-98B9A76E5F3C}">
      <dsp:nvSpPr>
        <dsp:cNvPr id="0" name=""/>
        <dsp:cNvSpPr/>
      </dsp:nvSpPr>
      <dsp:spPr>
        <a:xfrm>
          <a:off x="1920910" y="597948"/>
          <a:ext cx="1682231" cy="2921366"/>
        </a:xfrm>
        <a:prstGeom prst="rect">
          <a:avLst/>
        </a:prstGeom>
        <a:solidFill>
          <a:schemeClr val="accent5">
            <a:tint val="40000"/>
            <a:alpha val="90000"/>
            <a:hueOff val="-926971"/>
            <a:satOff val="5069"/>
            <a:lumOff val="463"/>
            <a:alphaOff val="0"/>
          </a:schemeClr>
        </a:solidFill>
        <a:ln w="9525" cap="flat" cmpd="sng" algn="ctr">
          <a:solidFill>
            <a:schemeClr val="accent5">
              <a:tint val="40000"/>
              <a:alpha val="90000"/>
              <a:hueOff val="-926971"/>
              <a:satOff val="5069"/>
              <a:lumOff val="463"/>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Make sure every single person coming into contact with pregnancy people have training on eating disorders </a:t>
          </a:r>
        </a:p>
      </dsp:txBody>
      <dsp:txXfrm>
        <a:off x="1920910" y="597948"/>
        <a:ext cx="1682231" cy="2921366"/>
      </dsp:txXfrm>
    </dsp:sp>
    <dsp:sp modelId="{52B1C0D7-B8AF-4A81-AA4C-E3644BB0BC89}">
      <dsp:nvSpPr>
        <dsp:cNvPr id="0" name=""/>
        <dsp:cNvSpPr/>
      </dsp:nvSpPr>
      <dsp:spPr>
        <a:xfrm>
          <a:off x="3838653" y="79548"/>
          <a:ext cx="1682231" cy="518400"/>
        </a:xfrm>
        <a:prstGeom prst="rect">
          <a:avLst/>
        </a:prstGeom>
        <a:gradFill rotWithShape="0">
          <a:gsLst>
            <a:gs pos="0">
              <a:schemeClr val="accent5">
                <a:hueOff val="-1708574"/>
                <a:satOff val="7316"/>
                <a:lumOff val="3922"/>
                <a:alphaOff val="0"/>
                <a:tint val="94000"/>
                <a:satMod val="103000"/>
                <a:lumMod val="102000"/>
              </a:schemeClr>
            </a:gs>
            <a:gs pos="50000">
              <a:schemeClr val="accent5">
                <a:hueOff val="-1708574"/>
                <a:satOff val="7316"/>
                <a:lumOff val="3922"/>
                <a:alphaOff val="0"/>
                <a:shade val="100000"/>
                <a:satMod val="110000"/>
                <a:lumMod val="100000"/>
              </a:schemeClr>
            </a:gs>
            <a:gs pos="100000">
              <a:schemeClr val="accent5">
                <a:hueOff val="-1708574"/>
                <a:satOff val="7316"/>
                <a:lumOff val="3922"/>
                <a:alphaOff val="0"/>
                <a:shade val="78000"/>
                <a:satMod val="120000"/>
                <a:lumMod val="99000"/>
              </a:schemeClr>
            </a:gs>
          </a:gsLst>
          <a:lin ang="5400000" scaled="0"/>
        </a:gradFill>
        <a:ln w="9525" cap="flat" cmpd="sng" algn="ctr">
          <a:solidFill>
            <a:schemeClr val="accent5">
              <a:hueOff val="-1708574"/>
              <a:satOff val="7316"/>
              <a:lumOff val="3922"/>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3838653" y="79548"/>
        <a:ext cx="1682231" cy="518400"/>
      </dsp:txXfrm>
    </dsp:sp>
    <dsp:sp modelId="{0F1B78F7-EC36-4F38-9BD3-3890F146EC9A}">
      <dsp:nvSpPr>
        <dsp:cNvPr id="0" name=""/>
        <dsp:cNvSpPr/>
      </dsp:nvSpPr>
      <dsp:spPr>
        <a:xfrm>
          <a:off x="3838653" y="597948"/>
          <a:ext cx="1682231" cy="2921366"/>
        </a:xfrm>
        <a:prstGeom prst="rect">
          <a:avLst/>
        </a:prstGeom>
        <a:solidFill>
          <a:schemeClr val="accent5">
            <a:tint val="40000"/>
            <a:alpha val="90000"/>
            <a:hueOff val="-1853942"/>
            <a:satOff val="10138"/>
            <a:lumOff val="926"/>
            <a:alphaOff val="0"/>
          </a:schemeClr>
        </a:solidFill>
        <a:ln w="9525" cap="flat" cmpd="sng" algn="ctr">
          <a:solidFill>
            <a:schemeClr val="accent5">
              <a:tint val="40000"/>
              <a:alpha val="90000"/>
              <a:hueOff val="-1853942"/>
              <a:satOff val="10138"/>
              <a:lumOff val="926"/>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Don’t base the parent’s mental health on how the baby is doing </a:t>
          </a:r>
        </a:p>
      </dsp:txBody>
      <dsp:txXfrm>
        <a:off x="3838653" y="597948"/>
        <a:ext cx="1682231" cy="2921366"/>
      </dsp:txXfrm>
    </dsp:sp>
    <dsp:sp modelId="{AF5B12E4-6D03-420E-946B-AEBF1AB98860}">
      <dsp:nvSpPr>
        <dsp:cNvPr id="0" name=""/>
        <dsp:cNvSpPr/>
      </dsp:nvSpPr>
      <dsp:spPr>
        <a:xfrm>
          <a:off x="5756397" y="79548"/>
          <a:ext cx="1682231" cy="518400"/>
        </a:xfrm>
        <a:prstGeom prst="rect">
          <a:avLst/>
        </a:prstGeom>
        <a:gradFill rotWithShape="0">
          <a:gsLst>
            <a:gs pos="0">
              <a:schemeClr val="accent5">
                <a:hueOff val="-2562861"/>
                <a:satOff val="10975"/>
                <a:lumOff val="5882"/>
                <a:alphaOff val="0"/>
                <a:tint val="94000"/>
                <a:satMod val="103000"/>
                <a:lumMod val="102000"/>
              </a:schemeClr>
            </a:gs>
            <a:gs pos="50000">
              <a:schemeClr val="accent5">
                <a:hueOff val="-2562861"/>
                <a:satOff val="10975"/>
                <a:lumOff val="5882"/>
                <a:alphaOff val="0"/>
                <a:shade val="100000"/>
                <a:satMod val="110000"/>
                <a:lumMod val="100000"/>
              </a:schemeClr>
            </a:gs>
            <a:gs pos="100000">
              <a:schemeClr val="accent5">
                <a:hueOff val="-2562861"/>
                <a:satOff val="10975"/>
                <a:lumOff val="5882"/>
                <a:alphaOff val="0"/>
                <a:shade val="78000"/>
                <a:satMod val="120000"/>
                <a:lumMod val="99000"/>
              </a:schemeClr>
            </a:gs>
          </a:gsLst>
          <a:lin ang="5400000" scaled="0"/>
        </a:gradFill>
        <a:ln w="9525" cap="flat" cmpd="sng" algn="ctr">
          <a:solidFill>
            <a:schemeClr val="accent5">
              <a:hueOff val="-2562861"/>
              <a:satOff val="10975"/>
              <a:lumOff val="5882"/>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5756397" y="79548"/>
        <a:ext cx="1682231" cy="518400"/>
      </dsp:txXfrm>
    </dsp:sp>
    <dsp:sp modelId="{6EA14F08-79BD-4577-A524-27F853E412BC}">
      <dsp:nvSpPr>
        <dsp:cNvPr id="0" name=""/>
        <dsp:cNvSpPr/>
      </dsp:nvSpPr>
      <dsp:spPr>
        <a:xfrm>
          <a:off x="5756397" y="597948"/>
          <a:ext cx="1682231" cy="2921366"/>
        </a:xfrm>
        <a:prstGeom prst="rect">
          <a:avLst/>
        </a:prstGeom>
        <a:solidFill>
          <a:schemeClr val="accent5">
            <a:tint val="40000"/>
            <a:alpha val="90000"/>
            <a:hueOff val="-2780913"/>
            <a:satOff val="15208"/>
            <a:lumOff val="1389"/>
            <a:alphaOff val="0"/>
          </a:schemeClr>
        </a:solidFill>
        <a:ln w="9525" cap="flat" cmpd="sng" algn="ctr">
          <a:solidFill>
            <a:schemeClr val="accent5">
              <a:tint val="40000"/>
              <a:alpha val="90000"/>
              <a:hueOff val="-2780913"/>
              <a:satOff val="15208"/>
              <a:lumOff val="1389"/>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Be mindful of suggesting exercise to manage wellbeing </a:t>
          </a:r>
        </a:p>
      </dsp:txBody>
      <dsp:txXfrm>
        <a:off x="5756397" y="597948"/>
        <a:ext cx="1682231" cy="2921366"/>
      </dsp:txXfrm>
    </dsp:sp>
    <dsp:sp modelId="{FEB5E220-78CF-438A-8E2F-29BB75542E6D}">
      <dsp:nvSpPr>
        <dsp:cNvPr id="0" name=""/>
        <dsp:cNvSpPr/>
      </dsp:nvSpPr>
      <dsp:spPr>
        <a:xfrm>
          <a:off x="7674141" y="79548"/>
          <a:ext cx="1682231" cy="518400"/>
        </a:xfrm>
        <a:prstGeom prst="rect">
          <a:avLst/>
        </a:prstGeom>
        <a:gradFill rotWithShape="0">
          <a:gsLst>
            <a:gs pos="0">
              <a:schemeClr val="accent5">
                <a:hueOff val="-3417148"/>
                <a:satOff val="14633"/>
                <a:lumOff val="7843"/>
                <a:alphaOff val="0"/>
                <a:tint val="94000"/>
                <a:satMod val="103000"/>
                <a:lumMod val="102000"/>
              </a:schemeClr>
            </a:gs>
            <a:gs pos="50000">
              <a:schemeClr val="accent5">
                <a:hueOff val="-3417148"/>
                <a:satOff val="14633"/>
                <a:lumOff val="7843"/>
                <a:alphaOff val="0"/>
                <a:shade val="100000"/>
                <a:satMod val="110000"/>
                <a:lumMod val="100000"/>
              </a:schemeClr>
            </a:gs>
            <a:gs pos="100000">
              <a:schemeClr val="accent5">
                <a:hueOff val="-3417148"/>
                <a:satOff val="14633"/>
                <a:lumOff val="7843"/>
                <a:alphaOff val="0"/>
                <a:shade val="78000"/>
                <a:satMod val="120000"/>
                <a:lumMod val="99000"/>
              </a:schemeClr>
            </a:gs>
          </a:gsLst>
          <a:lin ang="5400000" scaled="0"/>
        </a:gradFill>
        <a:ln w="9525" cap="flat" cmpd="sng" algn="ctr">
          <a:solidFill>
            <a:schemeClr val="accent5">
              <a:hueOff val="-3417148"/>
              <a:satOff val="14633"/>
              <a:lumOff val="7843"/>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7674141" y="79548"/>
        <a:ext cx="1682231" cy="518400"/>
      </dsp:txXfrm>
    </dsp:sp>
    <dsp:sp modelId="{DD938715-A287-48F3-8C35-E43221C4E309}">
      <dsp:nvSpPr>
        <dsp:cNvPr id="0" name=""/>
        <dsp:cNvSpPr/>
      </dsp:nvSpPr>
      <dsp:spPr>
        <a:xfrm>
          <a:off x="7674141" y="597948"/>
          <a:ext cx="1682231" cy="2921366"/>
        </a:xfrm>
        <a:prstGeom prst="rect">
          <a:avLst/>
        </a:prstGeom>
        <a:solidFill>
          <a:schemeClr val="accent5">
            <a:tint val="40000"/>
            <a:alpha val="90000"/>
            <a:hueOff val="-3707884"/>
            <a:satOff val="20277"/>
            <a:lumOff val="1852"/>
            <a:alphaOff val="0"/>
          </a:schemeClr>
        </a:solidFill>
        <a:ln w="9525" cap="flat" cmpd="sng" algn="ctr">
          <a:solidFill>
            <a:schemeClr val="accent5">
              <a:tint val="40000"/>
              <a:alpha val="90000"/>
              <a:hueOff val="-3707884"/>
              <a:satOff val="20277"/>
              <a:lumOff val="1852"/>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Offer blind weigh-ins</a:t>
          </a:r>
        </a:p>
      </dsp:txBody>
      <dsp:txXfrm>
        <a:off x="7674141" y="597948"/>
        <a:ext cx="1682231" cy="2921366"/>
      </dsp:txXfrm>
    </dsp:sp>
    <dsp:sp modelId="{0CC8DE0B-BEBB-4097-BC78-FAFCDA9BAEA1}">
      <dsp:nvSpPr>
        <dsp:cNvPr id="0" name=""/>
        <dsp:cNvSpPr/>
      </dsp:nvSpPr>
      <dsp:spPr>
        <a:xfrm>
          <a:off x="9591885" y="79548"/>
          <a:ext cx="1682231" cy="518400"/>
        </a:xfrm>
        <a:prstGeom prst="rect">
          <a:avLst/>
        </a:prstGeom>
        <a:gradFill rotWithShape="0">
          <a:gsLst>
            <a:gs pos="0">
              <a:schemeClr val="accent5">
                <a:hueOff val="-4271435"/>
                <a:satOff val="18291"/>
                <a:lumOff val="9804"/>
                <a:alphaOff val="0"/>
                <a:tint val="94000"/>
                <a:satMod val="103000"/>
                <a:lumMod val="102000"/>
              </a:schemeClr>
            </a:gs>
            <a:gs pos="50000">
              <a:schemeClr val="accent5">
                <a:hueOff val="-4271435"/>
                <a:satOff val="18291"/>
                <a:lumOff val="9804"/>
                <a:alphaOff val="0"/>
                <a:shade val="100000"/>
                <a:satMod val="110000"/>
                <a:lumMod val="100000"/>
              </a:schemeClr>
            </a:gs>
            <a:gs pos="100000">
              <a:schemeClr val="accent5">
                <a:hueOff val="-4271435"/>
                <a:satOff val="18291"/>
                <a:lumOff val="9804"/>
                <a:alphaOff val="0"/>
                <a:shade val="78000"/>
                <a:satMod val="120000"/>
                <a:lumMod val="99000"/>
              </a:schemeClr>
            </a:gs>
          </a:gsLst>
          <a:lin ang="5400000" scaled="0"/>
        </a:gradFill>
        <a:ln w="9525" cap="flat" cmpd="sng" algn="ctr">
          <a:solidFill>
            <a:schemeClr val="accent5">
              <a:hueOff val="-4271435"/>
              <a:satOff val="18291"/>
              <a:lumOff val="9804"/>
              <a:alphaOff val="0"/>
            </a:schemeClr>
          </a:solidFill>
          <a:prstDash val="solid"/>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9591885" y="79548"/>
        <a:ext cx="1682231" cy="518400"/>
      </dsp:txXfrm>
    </dsp:sp>
    <dsp:sp modelId="{464BFAF2-7004-4319-B05E-279ADCB9BCE4}">
      <dsp:nvSpPr>
        <dsp:cNvPr id="0" name=""/>
        <dsp:cNvSpPr/>
      </dsp:nvSpPr>
      <dsp:spPr>
        <a:xfrm>
          <a:off x="9591885" y="597948"/>
          <a:ext cx="1682231" cy="2921366"/>
        </a:xfrm>
        <a:prstGeom prst="rect">
          <a:avLst/>
        </a:prstGeom>
        <a:solidFill>
          <a:schemeClr val="accent5">
            <a:tint val="40000"/>
            <a:alpha val="90000"/>
            <a:hueOff val="-4634855"/>
            <a:satOff val="25346"/>
            <a:lumOff val="2315"/>
            <a:alphaOff val="0"/>
          </a:schemeClr>
        </a:solidFill>
        <a:ln w="9525" cap="flat" cmpd="sng" algn="ctr">
          <a:solidFill>
            <a:schemeClr val="accent5">
              <a:tint val="40000"/>
              <a:alpha val="90000"/>
              <a:hueOff val="-4634855"/>
              <a:satOff val="25346"/>
              <a:lumOff val="2315"/>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None/>
          </a:pPr>
          <a:endParaRPr lang="en-GB" sz="1800" kern="1200"/>
        </a:p>
        <a:p>
          <a:pPr marL="171450" lvl="1" indent="-171450" algn="l" defTabSz="800100">
            <a:lnSpc>
              <a:spcPct val="90000"/>
            </a:lnSpc>
            <a:spcBef>
              <a:spcPct val="0"/>
            </a:spcBef>
            <a:spcAft>
              <a:spcPct val="15000"/>
            </a:spcAft>
            <a:buNone/>
          </a:pPr>
          <a:endParaRPr lang="en-GB" sz="1800" kern="1200"/>
        </a:p>
      </dsp:txBody>
      <dsp:txXfrm>
        <a:off x="9591885" y="597948"/>
        <a:ext cx="1682231" cy="2921366"/>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E8BD9-1944-3343-8286-9C204B4A259F}"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0142D-42FA-7A43-93E0-F6DB62BD6F19}" type="slidenum">
              <a:rPr lang="en-US" smtClean="0"/>
              <a:t>‹#›</a:t>
            </a:fld>
            <a:endParaRPr lang="en-US"/>
          </a:p>
        </p:txBody>
      </p:sp>
    </p:spTree>
    <p:extLst>
      <p:ext uri="{BB962C8B-B14F-4D97-AF65-F5344CB8AC3E}">
        <p14:creationId xmlns:p14="http://schemas.microsoft.com/office/powerpoint/2010/main" val="80953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of story</a:t>
            </a:r>
            <a:r>
              <a:rPr lang="en-US" baseline="0" dirty="0"/>
              <a:t> </a:t>
            </a:r>
          </a:p>
          <a:p>
            <a:endParaRPr lang="en-US" baseline="0" dirty="0"/>
          </a:p>
          <a:p>
            <a:r>
              <a:rPr lang="en-US" baseline="0" dirty="0"/>
              <a:t>Born on 8 May 1990 </a:t>
            </a:r>
          </a:p>
          <a:p>
            <a:endParaRPr lang="en-US" baseline="0" dirty="0"/>
          </a:p>
          <a:p>
            <a:r>
              <a:rPr lang="en-US" baseline="0" dirty="0"/>
              <a:t>Didn’t have a very hard upbringing – but I did always struggle with emotions </a:t>
            </a:r>
          </a:p>
          <a:p>
            <a:endParaRPr lang="en-US" baseline="0" dirty="0"/>
          </a:p>
          <a:p>
            <a:r>
              <a:rPr lang="en-US" baseline="0" dirty="0"/>
              <a:t>Mum looked at me and what get this cold hearted girl with no emotion staring back</a:t>
            </a:r>
          </a:p>
          <a:p>
            <a:endParaRPr lang="en-US" baseline="0" dirty="0"/>
          </a:p>
          <a:p>
            <a:r>
              <a:rPr lang="en-US" dirty="0"/>
              <a:t>I was one of 5</a:t>
            </a:r>
          </a:p>
          <a:p>
            <a:r>
              <a:rPr lang="en-US" dirty="0"/>
              <a:t> </a:t>
            </a:r>
          </a:p>
          <a:p>
            <a:r>
              <a:rPr lang="en-US" dirty="0"/>
              <a:t>Messy family life </a:t>
            </a:r>
          </a:p>
          <a:p>
            <a:endParaRPr lang="en-US" dirty="0"/>
          </a:p>
          <a:p>
            <a:r>
              <a:rPr lang="en-US" dirty="0"/>
              <a:t>Sexual Abuse when I was 12 </a:t>
            </a:r>
          </a:p>
          <a:p>
            <a:endParaRPr lang="en-US" dirty="0"/>
          </a:p>
          <a:p>
            <a:r>
              <a:rPr lang="en-US" dirty="0"/>
              <a:t>Quite</a:t>
            </a:r>
            <a:r>
              <a:rPr lang="en-US" baseline="0" dirty="0"/>
              <a:t> rebellious throughout my teens </a:t>
            </a:r>
          </a:p>
          <a:p>
            <a:endParaRPr lang="en-US" baseline="0" dirty="0"/>
          </a:p>
          <a:p>
            <a:r>
              <a:rPr lang="en-US" baseline="0" dirty="0"/>
              <a:t>My way of coping was to stop eating and to exercise</a:t>
            </a:r>
          </a:p>
          <a:p>
            <a:endParaRPr lang="en-US" baseline="0" dirty="0"/>
          </a:p>
          <a:p>
            <a:r>
              <a:rPr lang="en-US" baseline="0" dirty="0"/>
              <a:t>This gave me value </a:t>
            </a:r>
            <a:r>
              <a:rPr lang="mr-IN" baseline="0" dirty="0"/>
              <a:t>–</a:t>
            </a:r>
            <a:r>
              <a:rPr lang="en-US" baseline="0" dirty="0"/>
              <a:t> made me feel something whilst at the same time helping me to switch off from everything that was going on around me. </a:t>
            </a:r>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2F8302A1-159A-4242-8498-9C894BF735DF}" type="slidenum">
              <a:rPr lang="en-US" smtClean="0"/>
              <a:t>4</a:t>
            </a:fld>
            <a:endParaRPr lang="en-US"/>
          </a:p>
        </p:txBody>
      </p:sp>
    </p:spTree>
    <p:extLst>
      <p:ext uri="{BB962C8B-B14F-4D97-AF65-F5344CB8AC3E}">
        <p14:creationId xmlns:p14="http://schemas.microsoft.com/office/powerpoint/2010/main" val="17493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I wanted to share my story to help others know that recovery is possible</a:t>
            </a:r>
          </a:p>
          <a:p>
            <a:pPr marL="0" indent="0">
              <a:buFontTx/>
              <a:buNone/>
            </a:pPr>
            <a:r>
              <a:rPr lang="en-US" dirty="0"/>
              <a:t>And</a:t>
            </a:r>
            <a:r>
              <a:rPr lang="en-US" baseline="0" dirty="0"/>
              <a:t> to help people know they </a:t>
            </a:r>
            <a:r>
              <a:rPr lang="en-US" baseline="0" dirty="0" err="1"/>
              <a:t>arent</a:t>
            </a:r>
            <a:r>
              <a:rPr lang="en-US" baseline="0" dirty="0"/>
              <a:t> alone. I do this by: </a:t>
            </a:r>
            <a:endParaRPr lang="en-US" dirty="0"/>
          </a:p>
          <a:p>
            <a:pPr marL="171450" indent="-171450">
              <a:buFontTx/>
              <a:buChar char="-"/>
            </a:pPr>
            <a:endParaRPr lang="en-US" dirty="0"/>
          </a:p>
          <a:p>
            <a:pPr marL="171450" indent="-171450">
              <a:buFontTx/>
              <a:buChar char="-"/>
            </a:pPr>
            <a:r>
              <a:rPr lang="en-US" dirty="0"/>
              <a:t>Book</a:t>
            </a:r>
          </a:p>
          <a:p>
            <a:pPr marL="171450" indent="-171450">
              <a:buFontTx/>
              <a:buChar char="-"/>
            </a:pPr>
            <a:r>
              <a:rPr lang="en-US" dirty="0"/>
              <a:t>Schools</a:t>
            </a:r>
          </a:p>
          <a:p>
            <a:pPr marL="171450" indent="-171450">
              <a:buFontTx/>
              <a:buChar char="-"/>
            </a:pPr>
            <a:r>
              <a:rPr lang="en-US" dirty="0"/>
              <a:t>Government work </a:t>
            </a:r>
          </a:p>
          <a:p>
            <a:pPr marL="171450" indent="-171450">
              <a:buFontTx/>
              <a:buChar char="-"/>
            </a:pPr>
            <a:r>
              <a:rPr lang="en-US" dirty="0"/>
              <a:t>NHS</a:t>
            </a:r>
          </a:p>
          <a:p>
            <a:pPr marL="171450" indent="-171450">
              <a:buFontTx/>
              <a:buChar char="-"/>
            </a:pPr>
            <a:r>
              <a:rPr lang="en-US" dirty="0"/>
              <a:t>Kelly</a:t>
            </a:r>
            <a:r>
              <a:rPr lang="en-US" baseline="0" dirty="0"/>
              <a:t> Holmes</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ADA758E2-0B08-5D49-B1A9-5FB22C098262}" type="slidenum">
              <a:rPr lang="en-US" smtClean="0"/>
              <a:t>6</a:t>
            </a:fld>
            <a:endParaRPr lang="en-US"/>
          </a:p>
        </p:txBody>
      </p:sp>
    </p:spTree>
    <p:extLst>
      <p:ext uri="{BB962C8B-B14F-4D97-AF65-F5344CB8AC3E}">
        <p14:creationId xmlns:p14="http://schemas.microsoft.com/office/powerpoint/2010/main" val="827897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I</a:t>
            </a:r>
            <a:r>
              <a:rPr lang="en-US" baseline="0" dirty="0"/>
              <a:t> manage my recovery even more now I am talking about about it so I wanted to share what keeps me well and what might help your mental wellbeing </a:t>
            </a:r>
          </a:p>
          <a:p>
            <a:pPr marL="171450" indent="-171450">
              <a:buFontTx/>
              <a:buChar char="-"/>
            </a:pPr>
            <a:r>
              <a:rPr lang="en-US" baseline="0" dirty="0"/>
              <a:t>Exercise </a:t>
            </a:r>
          </a:p>
          <a:p>
            <a:pPr marL="171450" indent="-171450">
              <a:buFontTx/>
              <a:buChar char="-"/>
            </a:pPr>
            <a:r>
              <a:rPr lang="en-US" baseline="0" dirty="0"/>
              <a:t>Knowing my triggers</a:t>
            </a:r>
          </a:p>
          <a:p>
            <a:pPr marL="171450" indent="-171450">
              <a:buFontTx/>
              <a:buChar char="-"/>
            </a:pPr>
            <a:r>
              <a:rPr lang="en-US" baseline="0" dirty="0"/>
              <a:t>Making meal times fun / enjoyable </a:t>
            </a:r>
          </a:p>
          <a:p>
            <a:pPr marL="171450" indent="-171450">
              <a:buFontTx/>
              <a:buChar char="-"/>
            </a:pPr>
            <a:r>
              <a:rPr lang="en-US" baseline="0" dirty="0"/>
              <a:t>Avoiding dieting magazines </a:t>
            </a:r>
          </a:p>
          <a:p>
            <a:pPr marL="171450" indent="-171450">
              <a:buFontTx/>
              <a:buChar char="-"/>
            </a:pPr>
            <a:r>
              <a:rPr lang="en-US" baseline="0" dirty="0"/>
              <a:t>Talking about how I feel </a:t>
            </a:r>
          </a:p>
          <a:p>
            <a:pPr marL="171450" indent="-171450">
              <a:buFontTx/>
              <a:buChar char="-"/>
            </a:pPr>
            <a:endParaRPr lang="en-US" baseline="0"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F8302A1-159A-4242-8498-9C894BF735DF}" type="slidenum">
              <a:rPr lang="en-US" smtClean="0"/>
              <a:t>7</a:t>
            </a:fld>
            <a:endParaRPr lang="en-US"/>
          </a:p>
        </p:txBody>
      </p:sp>
    </p:spTree>
    <p:extLst>
      <p:ext uri="{BB962C8B-B14F-4D97-AF65-F5344CB8AC3E}">
        <p14:creationId xmlns:p14="http://schemas.microsoft.com/office/powerpoint/2010/main" val="1942015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final thing</a:t>
            </a:r>
          </a:p>
          <a:p>
            <a:endParaRPr lang="en-US" dirty="0"/>
          </a:p>
          <a:p>
            <a:r>
              <a:rPr lang="en-US" dirty="0"/>
              <a:t>Join</a:t>
            </a:r>
            <a:r>
              <a:rPr lang="en-US" baseline="0" dirty="0"/>
              <a:t> me to make a change </a:t>
            </a:r>
          </a:p>
          <a:p>
            <a:endParaRPr lang="en-US" baseline="0" dirty="0"/>
          </a:p>
          <a:p>
            <a:r>
              <a:rPr lang="en-GB" sz="1200" kern="1200" dirty="0">
                <a:solidFill>
                  <a:schemeClr val="tx1"/>
                </a:solidFill>
                <a:effectLst/>
                <a:latin typeface="+mn-lt"/>
                <a:ea typeface="+mn-ea"/>
                <a:cs typeface="+mn-cs"/>
              </a:rPr>
              <a:t>My story isn’t unique but a daily occurrence for people with all eating disorders who are seeking treatment. </a:t>
            </a:r>
          </a:p>
          <a:p>
            <a:r>
              <a:rPr lang="en-GB" sz="1200" kern="1200" dirty="0">
                <a:solidFill>
                  <a:schemeClr val="tx1"/>
                </a:solidFill>
                <a:effectLst/>
                <a:latin typeface="+mn-lt"/>
                <a:ea typeface="+mn-ea"/>
                <a:cs typeface="+mn-cs"/>
              </a:rPr>
              <a:t>When asked to imagine someone suffering with an eating disorder, most will imagine a stick thin, gaunt looking girl. But this is not the reality of eating disorders. </a:t>
            </a:r>
          </a:p>
          <a:p>
            <a:r>
              <a:rPr lang="en-GB" sz="1200" kern="1200" dirty="0">
                <a:solidFill>
                  <a:schemeClr val="tx1"/>
                </a:solidFill>
                <a:effectLst/>
                <a:latin typeface="+mn-lt"/>
                <a:ea typeface="+mn-ea"/>
                <a:cs typeface="+mn-cs"/>
              </a:rPr>
              <a:t>People with eating disorders are currently not getting a fair deal in society. </a:t>
            </a:r>
          </a:p>
          <a:p>
            <a:r>
              <a:rPr lang="en-GB" sz="1200" kern="1200" dirty="0">
                <a:solidFill>
                  <a:schemeClr val="tx1"/>
                </a:solidFill>
                <a:effectLst/>
                <a:latin typeface="+mn-lt"/>
                <a:ea typeface="+mn-ea"/>
                <a:cs typeface="+mn-cs"/>
              </a:rPr>
              <a:t>Despite the guidance too often individuals are turned away from receiving essential support because they aren’t skinny enough to be considered at risk. This leaves the individual feeling like they aren’t worth getting that support, feeling like a “fake”, potentially losing more weight to hit that target and in some cases feeling suicidal. This is why I’m calling on the government to review the eating disorder guidance delivered by clinicians. .</a:t>
            </a:r>
          </a:p>
          <a:p>
            <a:r>
              <a:rPr lang="en-GB" sz="1200" kern="1200" dirty="0">
                <a:solidFill>
                  <a:schemeClr val="tx1"/>
                </a:solidFill>
                <a:effectLst/>
                <a:latin typeface="+mn-lt"/>
                <a:ea typeface="+mn-ea"/>
                <a:cs typeface="+mn-cs"/>
              </a:rPr>
              <a:t>We know that early diagnosis is a critical element in the success of treatment for eating disorders and by the time 'obvious' signs of eating disorders have manifested, it is likely that the illness will have become ingrained in the individual, and therefore much more difficult to treat. If we want to prevent people getting more unwell, save the NHS money, prevent hospital admission and save lives we need to have this review and ensure that we get full implementation of the clinical guidance around diagnosis.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guidelines are right but these are not being uniformly implemented across the nation to the detriment of thousands of people daily. It is time we stopped waiting for people to hit crisis point before offering them support.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We need to be able to make sure that people with eating disorders are getting the right support in a timely manner.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With 1.25 million people in the UK living with an eating disorder we can’t afford to wait any longer the time to act is now. </a:t>
            </a:r>
          </a:p>
          <a:p>
            <a:endParaRPr lang="en-US" dirty="0"/>
          </a:p>
        </p:txBody>
      </p:sp>
      <p:sp>
        <p:nvSpPr>
          <p:cNvPr id="4" name="Slide Number Placeholder 3"/>
          <p:cNvSpPr>
            <a:spLocks noGrp="1"/>
          </p:cNvSpPr>
          <p:nvPr>
            <p:ph type="sldNum" sz="quarter" idx="10"/>
          </p:nvPr>
        </p:nvSpPr>
        <p:spPr/>
        <p:txBody>
          <a:bodyPr/>
          <a:lstStyle/>
          <a:p>
            <a:fld id="{ADA758E2-0B08-5D49-B1A9-5FB22C098262}" type="slidenum">
              <a:rPr lang="en-US" smtClean="0"/>
              <a:t>9</a:t>
            </a:fld>
            <a:endParaRPr lang="en-US"/>
          </a:p>
        </p:txBody>
      </p:sp>
    </p:spTree>
    <p:extLst>
      <p:ext uri="{BB962C8B-B14F-4D97-AF65-F5344CB8AC3E}">
        <p14:creationId xmlns:p14="http://schemas.microsoft.com/office/powerpoint/2010/main" val="2096356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a:t>
            </a:r>
            <a:r>
              <a:rPr lang="en-US" baseline="0" dirty="0"/>
              <a:t> for listening to me today. </a:t>
            </a:r>
          </a:p>
          <a:p>
            <a:endParaRPr lang="en-US" baseline="0" dirty="0"/>
          </a:p>
          <a:p>
            <a:r>
              <a:rPr lang="en-US" baseline="0" dirty="0"/>
              <a:t>I know it is scary talking, and you might be worried about what people think of the impact on your career but I guarantee it 100% helps! </a:t>
            </a:r>
          </a:p>
          <a:p>
            <a:endParaRPr lang="en-US" baseline="0" dirty="0"/>
          </a:p>
          <a:p>
            <a:pPr algn="just"/>
            <a:r>
              <a:rPr lang="en-US" baseline="0" dirty="0"/>
              <a:t>Has anyone got any questions? </a:t>
            </a:r>
            <a:endParaRPr lang="en-US" dirty="0"/>
          </a:p>
        </p:txBody>
      </p:sp>
      <p:sp>
        <p:nvSpPr>
          <p:cNvPr id="4" name="Slide Number Placeholder 3"/>
          <p:cNvSpPr>
            <a:spLocks noGrp="1"/>
          </p:cNvSpPr>
          <p:nvPr>
            <p:ph type="sldNum" sz="quarter" idx="10"/>
          </p:nvPr>
        </p:nvSpPr>
        <p:spPr/>
        <p:txBody>
          <a:bodyPr/>
          <a:lstStyle/>
          <a:p>
            <a:fld id="{2F8302A1-159A-4242-8498-9C894BF735DF}" type="slidenum">
              <a:rPr lang="en-US" smtClean="0"/>
              <a:t>10</a:t>
            </a:fld>
            <a:endParaRPr lang="en-US"/>
          </a:p>
        </p:txBody>
      </p:sp>
    </p:spTree>
    <p:extLst>
      <p:ext uri="{BB962C8B-B14F-4D97-AF65-F5344CB8AC3E}">
        <p14:creationId xmlns:p14="http://schemas.microsoft.com/office/powerpoint/2010/main" val="2517863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A7F333-AB87-BE41-848A-902E4D350535}"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83819954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20549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1784785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19F6F0B6-7356-4940-94F8-59671233D082}"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843023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17406980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9A7F333-AB87-BE41-848A-902E4D350535}"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74305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9A7F333-AB87-BE41-848A-902E4D350535}"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970869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A7F333-AB87-BE41-848A-902E4D350535}"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822751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49A7F333-AB87-BE41-848A-902E4D350535}" type="datetimeFigureOut">
              <a:rPr lang="en-US" smtClean="0"/>
              <a:t>2/15/2023</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19F6F0B6-7356-4940-94F8-59671233D082}" type="slidenum">
              <a:rPr lang="en-US" smtClean="0"/>
              <a:t>‹#›</a:t>
            </a:fld>
            <a:endParaRPr lang="en-US"/>
          </a:p>
        </p:txBody>
      </p:sp>
    </p:spTree>
    <p:extLst>
      <p:ext uri="{BB962C8B-B14F-4D97-AF65-F5344CB8AC3E}">
        <p14:creationId xmlns:p14="http://schemas.microsoft.com/office/powerpoint/2010/main" val="3409045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A7F333-AB87-BE41-848A-902E4D350535}"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12709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A7F333-AB87-BE41-848A-902E4D350535}" type="datetimeFigureOut">
              <a:rPr lang="en-US" smtClean="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149907134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613915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A7F333-AB87-BE41-848A-902E4D350535}" type="datetimeFigureOut">
              <a:rPr lang="en-US" smtClean="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1561275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A7F333-AB87-BE41-848A-902E4D350535}" type="datetimeFigureOut">
              <a:rPr lang="en-US" smtClean="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25953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9A7F333-AB87-BE41-848A-902E4D350535}" type="datetimeFigureOut">
              <a:rPr lang="en-US" smtClean="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49308865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20156358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A7F333-AB87-BE41-848A-902E4D350535}" type="datetimeFigureOut">
              <a:rPr lang="en-US" smtClean="0"/>
              <a:t>2/15/2023</a:t>
            </a:fld>
            <a:endParaRPr lang="en-US"/>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19F6F0B6-7356-4940-94F8-59671233D082}" type="slidenum">
              <a:rPr lang="en-US" smtClean="0"/>
              <a:t>‹#›</a:t>
            </a:fld>
            <a:endParaRPr lang="en-US"/>
          </a:p>
        </p:txBody>
      </p:sp>
    </p:spTree>
    <p:extLst>
      <p:ext uri="{BB962C8B-B14F-4D97-AF65-F5344CB8AC3E}">
        <p14:creationId xmlns:p14="http://schemas.microsoft.com/office/powerpoint/2010/main" val="1097444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9A7F333-AB87-BE41-848A-902E4D350535}" type="datetimeFigureOut">
              <a:rPr lang="en-US" smtClean="0"/>
              <a:t>2/15/2023</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19F6F0B6-7356-4940-94F8-59671233D082}" type="slidenum">
              <a:rPr lang="en-US" smtClean="0"/>
              <a:t>‹#›</a:t>
            </a:fld>
            <a:endParaRPr lang="en-US"/>
          </a:p>
        </p:txBody>
      </p:sp>
    </p:spTree>
    <p:extLst>
      <p:ext uri="{BB962C8B-B14F-4D97-AF65-F5344CB8AC3E}">
        <p14:creationId xmlns:p14="http://schemas.microsoft.com/office/powerpoint/2010/main" val="1928658081"/>
      </p:ext>
    </p:extLst>
  </p:cSld>
  <p:clrMap bg1="dk1" tx1="lt1" bg2="dk2"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 id="2147484392" r:id="rId12"/>
    <p:sldLayoutId id="2147484393" r:id="rId13"/>
    <p:sldLayoutId id="2147484394" r:id="rId14"/>
    <p:sldLayoutId id="2147484395" r:id="rId15"/>
    <p:sldLayoutId id="2147484396" r:id="rId16"/>
    <p:sldLayoutId id="214748439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hyperlink" Target="mailto:hopevirgo@hotmail.com"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793999"/>
            <a:ext cx="8824456" cy="1312779"/>
          </a:xfrm>
        </p:spPr>
        <p:txBody>
          <a:bodyPr/>
          <a:lstStyle/>
          <a:p>
            <a:r>
              <a:rPr lang="en-GB" sz="4000" b="1" i="0" dirty="0">
                <a:effectLst/>
                <a:latin typeface="var(--title-font-family,var(--primary-font-family))"/>
              </a:rPr>
              <a:t>An Eating Disorder Doesn’t Just Disappear In Pregnancy</a:t>
            </a:r>
          </a:p>
        </p:txBody>
      </p:sp>
      <p:sp>
        <p:nvSpPr>
          <p:cNvPr id="3" name="Subtitle 2"/>
          <p:cNvSpPr>
            <a:spLocks noGrp="1"/>
          </p:cNvSpPr>
          <p:nvPr>
            <p:ph type="subTitle" idx="1"/>
          </p:nvPr>
        </p:nvSpPr>
        <p:spPr/>
        <p:txBody>
          <a:bodyPr/>
          <a:lstStyle/>
          <a:p>
            <a:r>
              <a:rPr lang="en-GB" dirty="0"/>
              <a:t>Hope Virgo</a:t>
            </a:r>
          </a:p>
          <a:p>
            <a:r>
              <a:rPr lang="en-GB" dirty="0"/>
              <a:t>Author and Founder of #</a:t>
            </a:r>
            <a:r>
              <a:rPr lang="en-GB" dirty="0" err="1"/>
              <a:t>DumpTheScales</a:t>
            </a:r>
            <a:r>
              <a:rPr lang="en-GB" dirty="0"/>
              <a:t> </a:t>
            </a:r>
          </a:p>
        </p:txBody>
      </p:sp>
    </p:spTree>
    <p:extLst>
      <p:ext uri="{BB962C8B-B14F-4D97-AF65-F5344CB8AC3E}">
        <p14:creationId xmlns:p14="http://schemas.microsoft.com/office/powerpoint/2010/main" val="751642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grpSp>
        <p:nvGrpSpPr>
          <p:cNvPr id="22" name="Group 10">
            <a:extLst>
              <a:ext uri="{FF2B5EF4-FFF2-40B4-BE49-F238E27FC236}">
                <a16:creationId xmlns:a16="http://schemas.microsoft.com/office/drawing/2014/main" id="{0EDC732A-540A-4D8A-99A4-4CBD097E20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4" name="Rectangle 11">
              <a:extLst>
                <a:ext uri="{FF2B5EF4-FFF2-40B4-BE49-F238E27FC236}">
                  <a16:creationId xmlns:a16="http://schemas.microsoft.com/office/drawing/2014/main" id="{87963231-6D47-42C8-9BDB-829D9DDF0F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50552CF-0CB3-46BC-8CC4-278D088F8BB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6" name="Rectangle 14">
            <a:extLst>
              <a:ext uri="{FF2B5EF4-FFF2-40B4-BE49-F238E27FC236}">
                <a16:creationId xmlns:a16="http://schemas.microsoft.com/office/drawing/2014/main" id="{4FBE61F5-AB61-4C2B-8A31-5B395E51B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7" name="Picture 16">
            <a:extLst>
              <a:ext uri="{FF2B5EF4-FFF2-40B4-BE49-F238E27FC236}">
                <a16:creationId xmlns:a16="http://schemas.microsoft.com/office/drawing/2014/main" id="{B3531C70-EB1E-400C-AA50-0634496514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p:cNvSpPr>
            <a:spLocks noGrp="1"/>
          </p:cNvSpPr>
          <p:nvPr>
            <p:ph idx="1"/>
          </p:nvPr>
        </p:nvSpPr>
        <p:spPr>
          <a:xfrm>
            <a:off x="680321" y="2336873"/>
            <a:ext cx="4124289" cy="3599316"/>
          </a:xfrm>
        </p:spPr>
        <p:txBody>
          <a:bodyPr>
            <a:normAutofit/>
          </a:bodyPr>
          <a:lstStyle/>
          <a:p>
            <a:pPr marL="0" marR="0" lvl="0" indent="0" defTabSz="914400" eaLnBrk="1" fontAlgn="auto" latinLnBrk="0" hangingPunct="1">
              <a:spcBef>
                <a:spcPts val="0"/>
              </a:spcBef>
              <a:spcAft>
                <a:spcPts val="600"/>
              </a:spcAft>
              <a:buClrTx/>
              <a:buSzTx/>
              <a:buFontTx/>
              <a:buNone/>
              <a:tabLst/>
              <a:defRPr/>
            </a:pPr>
            <a:r>
              <a:rPr lang="en-US" sz="1600">
                <a:hlinkClick r:id="rId5"/>
              </a:rPr>
              <a:t>hopevirgo@hotmail.com</a:t>
            </a:r>
            <a:endParaRPr lang="en-US" sz="1600"/>
          </a:p>
          <a:p>
            <a:pPr marL="0" marR="0" lvl="0" indent="0" defTabSz="914400" eaLnBrk="1" fontAlgn="auto" latinLnBrk="0" hangingPunct="1">
              <a:spcBef>
                <a:spcPts val="0"/>
              </a:spcBef>
              <a:spcAft>
                <a:spcPts val="600"/>
              </a:spcAft>
              <a:buClrTx/>
              <a:buSzTx/>
              <a:buFontTx/>
              <a:buNone/>
              <a:tabLst/>
              <a:defRPr/>
            </a:pPr>
            <a:endParaRPr lang="en-US" sz="1600"/>
          </a:p>
          <a:p>
            <a:pPr marL="0" marR="0" lvl="0" indent="0" defTabSz="914400" eaLnBrk="1" fontAlgn="auto" latinLnBrk="0" hangingPunct="1">
              <a:spcBef>
                <a:spcPts val="0"/>
              </a:spcBef>
              <a:spcAft>
                <a:spcPts val="600"/>
              </a:spcAft>
              <a:buClrTx/>
              <a:buSzTx/>
              <a:buFontTx/>
              <a:buNone/>
              <a:tabLst/>
              <a:defRPr/>
            </a:pPr>
            <a:r>
              <a:rPr lang="en-US" sz="1600"/>
              <a:t>@HopeVirgo_</a:t>
            </a:r>
          </a:p>
          <a:p>
            <a:pPr marL="0" marR="0" lvl="0" indent="0" defTabSz="914400" eaLnBrk="1" fontAlgn="auto" latinLnBrk="0" hangingPunct="1">
              <a:spcBef>
                <a:spcPts val="0"/>
              </a:spcBef>
              <a:spcAft>
                <a:spcPts val="600"/>
              </a:spcAft>
              <a:buClrTx/>
              <a:buSzTx/>
              <a:buFontTx/>
              <a:buNone/>
              <a:tabLst/>
              <a:defRPr/>
            </a:pPr>
            <a:endParaRPr lang="en-US" sz="1600"/>
          </a:p>
          <a:p>
            <a:pPr marL="0" marR="0" lvl="0" indent="0" defTabSz="914400" eaLnBrk="1" fontAlgn="auto" latinLnBrk="0" hangingPunct="1">
              <a:spcBef>
                <a:spcPts val="0"/>
              </a:spcBef>
              <a:spcAft>
                <a:spcPts val="600"/>
              </a:spcAft>
              <a:buClrTx/>
              <a:buSzTx/>
              <a:buFontTx/>
              <a:buNone/>
              <a:tabLst/>
              <a:defRPr/>
            </a:pPr>
            <a:endParaRPr lang="en-US" sz="1600"/>
          </a:p>
          <a:p>
            <a:pPr marL="0" marR="0" lvl="0" indent="0" defTabSz="914400" eaLnBrk="1" fontAlgn="auto" latinLnBrk="0" hangingPunct="1">
              <a:spcBef>
                <a:spcPts val="0"/>
              </a:spcBef>
              <a:spcAft>
                <a:spcPts val="600"/>
              </a:spcAft>
              <a:buClrTx/>
              <a:buSzTx/>
              <a:buFontTx/>
              <a:buNone/>
              <a:tabLst/>
              <a:defRPr/>
            </a:pPr>
            <a:endParaRPr lang="en-US" sz="1600"/>
          </a:p>
          <a:p>
            <a:pPr marL="0" marR="0" lvl="0" indent="0" defTabSz="914400" eaLnBrk="1" fontAlgn="auto" latinLnBrk="0" hangingPunct="1">
              <a:spcBef>
                <a:spcPts val="0"/>
              </a:spcBef>
              <a:spcAft>
                <a:spcPts val="600"/>
              </a:spcAft>
              <a:buClrTx/>
              <a:buSzTx/>
              <a:buFontTx/>
              <a:buNone/>
              <a:tabLst/>
              <a:defRPr/>
            </a:pPr>
            <a:endParaRPr lang="en-US" sz="1600"/>
          </a:p>
        </p:txBody>
      </p:sp>
      <p:sp>
        <p:nvSpPr>
          <p:cNvPr id="28" name="Rectangle 18">
            <a:extLst>
              <a:ext uri="{FF2B5EF4-FFF2-40B4-BE49-F238E27FC236}">
                <a16:creationId xmlns:a16="http://schemas.microsoft.com/office/drawing/2014/main" id="{E3FAA9CB-77D4-4E4A-8023-4194361DA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7" y="488844"/>
            <a:ext cx="3378077" cy="352604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6"/>
          <a:stretch>
            <a:fillRect/>
          </a:stretch>
        </p:blipFill>
        <p:spPr>
          <a:xfrm>
            <a:off x="5940674" y="649711"/>
            <a:ext cx="2394999" cy="3193332"/>
          </a:xfrm>
          <a:prstGeom prst="rect">
            <a:avLst/>
          </a:prstGeom>
        </p:spPr>
      </p:pic>
      <p:sp>
        <p:nvSpPr>
          <p:cNvPr id="21" name="Rectangle 20">
            <a:extLst>
              <a:ext uri="{FF2B5EF4-FFF2-40B4-BE49-F238E27FC236}">
                <a16:creationId xmlns:a16="http://schemas.microsoft.com/office/drawing/2014/main" id="{D3B5FB36-8D2D-40BA-9E10-9D46EE09C5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488844"/>
            <a:ext cx="2739690" cy="2480872"/>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2803" y="649711"/>
            <a:ext cx="1612979" cy="2150639"/>
          </a:xfrm>
          <a:prstGeom prst="rect">
            <a:avLst/>
          </a:prstGeom>
        </p:spPr>
      </p:pic>
      <p:sp>
        <p:nvSpPr>
          <p:cNvPr id="23" name="Rectangle 22">
            <a:extLst>
              <a:ext uri="{FF2B5EF4-FFF2-40B4-BE49-F238E27FC236}">
                <a16:creationId xmlns:a16="http://schemas.microsoft.com/office/drawing/2014/main" id="{AB9802FB-3EF6-4CC1-A7AB-006323A83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9198" y="4169238"/>
            <a:ext cx="3378077" cy="2209379"/>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64D5792-28A0-4D1B-AC8C-83F2BE9B8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67680" y="3130583"/>
            <a:ext cx="2739690" cy="3248034"/>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64933" y="3130583"/>
            <a:ext cx="2545183" cy="5503100"/>
          </a:xfrm>
          <a:prstGeom prst="rect">
            <a:avLst/>
          </a:prstGeom>
        </p:spPr>
      </p:pic>
    </p:spTree>
    <p:extLst>
      <p:ext uri="{BB962C8B-B14F-4D97-AF65-F5344CB8AC3E}">
        <p14:creationId xmlns:p14="http://schemas.microsoft.com/office/powerpoint/2010/main" val="18468483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73" name="Rectangle 58">
            <a:extLst>
              <a:ext uri="{FF2B5EF4-FFF2-40B4-BE49-F238E27FC236}">
                <a16:creationId xmlns:a16="http://schemas.microsoft.com/office/drawing/2014/main" id="{57D13521-EAD4-4B23-AE18-3B70AAE672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Picture 60">
            <a:extLst>
              <a:ext uri="{FF2B5EF4-FFF2-40B4-BE49-F238E27FC236}">
                <a16:creationId xmlns:a16="http://schemas.microsoft.com/office/drawing/2014/main" id="{A2EAC6A1-B9AD-4F52-8BFC-D974236C52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5" name="Rectangle 62">
            <a:extLst>
              <a:ext uri="{FF2B5EF4-FFF2-40B4-BE49-F238E27FC236}">
                <a16:creationId xmlns:a16="http://schemas.microsoft.com/office/drawing/2014/main" id="{2632991A-5881-4C0B-BE55-86E6541DB5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6" name="Picture 64">
            <a:extLst>
              <a:ext uri="{FF2B5EF4-FFF2-40B4-BE49-F238E27FC236}">
                <a16:creationId xmlns:a16="http://schemas.microsoft.com/office/drawing/2014/main" id="{4FF107A9-A609-4BE3-AC8C-8A7ABC2E5C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77" name="Rectangle 66">
            <a:extLst>
              <a:ext uri="{FF2B5EF4-FFF2-40B4-BE49-F238E27FC236}">
                <a16:creationId xmlns:a16="http://schemas.microsoft.com/office/drawing/2014/main" id="{65AB5407-0F8D-4F52-80FD-7B7BCB7DB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2063262"/>
            <a:ext cx="3739279" cy="2661052"/>
          </a:xfrm>
        </p:spPr>
        <p:txBody>
          <a:bodyPr>
            <a:normAutofit/>
          </a:bodyPr>
          <a:lstStyle/>
          <a:p>
            <a:pPr algn="r"/>
            <a:r>
              <a:rPr lang="en-GB" sz="3700"/>
              <a:t>Has Eating Disorder Culture been Normalised in perinatal services?</a:t>
            </a:r>
          </a:p>
        </p:txBody>
      </p:sp>
      <p:graphicFrame>
        <p:nvGraphicFramePr>
          <p:cNvPr id="26" name="Content Placeholder 2">
            <a:extLst>
              <a:ext uri="{FF2B5EF4-FFF2-40B4-BE49-F238E27FC236}">
                <a16:creationId xmlns:a16="http://schemas.microsoft.com/office/drawing/2014/main" id="{E5C368F6-5FA6-904D-6BAB-51FD4EAC6FBB}"/>
              </a:ext>
            </a:extLst>
          </p:cNvPr>
          <p:cNvGraphicFramePr>
            <a:graphicFrameLocks noGrp="1"/>
          </p:cNvGraphicFramePr>
          <p:nvPr>
            <p:ph idx="1"/>
            <p:extLst>
              <p:ext uri="{D42A27DB-BD31-4B8C-83A1-F6EECF244321}">
                <p14:modId xmlns:p14="http://schemas.microsoft.com/office/powerpoint/2010/main" val="4228074721"/>
              </p:ext>
            </p:extLst>
          </p:nvPr>
        </p:nvGraphicFramePr>
        <p:xfrm>
          <a:off x="5437509" y="777860"/>
          <a:ext cx="5955658" cy="53853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07006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My Story</a:t>
            </a:r>
            <a:r>
              <a:rPr lang="mr-IN" dirty="0"/>
              <a:t>…</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975606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ttps://scontent-amt2-1.xx.fbcdn.net/v/t1.0-9/15697760_10210629665551991_5744403282041164493_n.jpg?oh=a4dd7207743a0115eecb40ad894922a0&amp;oe=5AB02F5A"/>
          <p:cNvPicPr>
            <a:picLocks noChangeAspect="1" noChangeArrowheads="1"/>
          </p:cNvPicPr>
          <p:nvPr/>
        </p:nvPicPr>
        <p:blipFill rotWithShape="1">
          <a:blip r:embed="rId3">
            <a:extLst>
              <a:ext uri="{28A0092B-C50C-407E-A947-70E740481C1C}">
                <a14:useLocalDpi xmlns:a14="http://schemas.microsoft.com/office/drawing/2010/main" val="0"/>
              </a:ext>
            </a:extLst>
          </a:blip>
          <a:srcRect t="4717" r="-3" b="38191"/>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7" name="Picture 2" descr="Text, whiteboard&#10;&#10;Description automatically generated">
            <a:extLst>
              <a:ext uri="{FF2B5EF4-FFF2-40B4-BE49-F238E27FC236}">
                <a16:creationId xmlns:a16="http://schemas.microsoft.com/office/drawing/2014/main" id="{E67780C5-1F4D-0FF2-D325-83FE665B41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512" b="21809"/>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4A8DBC5-810E-3D1C-1866-14CE41986B76}"/>
              </a:ext>
            </a:extLst>
          </p:cNvPr>
          <p:cNvPicPr>
            <a:picLocks noChangeAspect="1"/>
          </p:cNvPicPr>
          <p:nvPr/>
        </p:nvPicPr>
        <p:blipFill rotWithShape="1">
          <a:blip r:embed="rId5"/>
          <a:srcRect r="1" b="8599"/>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792459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067" name="Rectangle 1053">
            <a:extLst>
              <a:ext uri="{FF2B5EF4-FFF2-40B4-BE49-F238E27FC236}">
                <a16:creationId xmlns:a16="http://schemas.microsoft.com/office/drawing/2014/main" id="{6E6FC92A-9EE6-4094-B6A5-6B2E856E4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6" name="Picture 1055">
            <a:extLst>
              <a:ext uri="{FF2B5EF4-FFF2-40B4-BE49-F238E27FC236}">
                <a16:creationId xmlns:a16="http://schemas.microsoft.com/office/drawing/2014/main" id="{1DFDE54B-4D5D-45C5-ACBA-0EC70AB557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1069" name="Rectangle 1057">
            <a:extLst>
              <a:ext uri="{FF2B5EF4-FFF2-40B4-BE49-F238E27FC236}">
                <a16:creationId xmlns:a16="http://schemas.microsoft.com/office/drawing/2014/main" id="{C9C1C7B2-91DF-4180-B5DC-47F755FA3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Rectangle 1059">
            <a:extLst>
              <a:ext uri="{FF2B5EF4-FFF2-40B4-BE49-F238E27FC236}">
                <a16:creationId xmlns:a16="http://schemas.microsoft.com/office/drawing/2014/main" id="{9AD2306A-BF1E-47EC-AB63-8F514A49B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5460754-12BD-FC61-331A-72C21691738C}"/>
              </a:ext>
            </a:extLst>
          </p:cNvPr>
          <p:cNvSpPr>
            <a:spLocks noGrp="1"/>
          </p:cNvSpPr>
          <p:nvPr>
            <p:ph type="title"/>
          </p:nvPr>
        </p:nvSpPr>
        <p:spPr>
          <a:xfrm>
            <a:off x="680321" y="753228"/>
            <a:ext cx="5584677" cy="1080938"/>
          </a:xfrm>
        </p:spPr>
        <p:txBody>
          <a:bodyPr>
            <a:normAutofit/>
          </a:bodyPr>
          <a:lstStyle/>
          <a:p>
            <a:r>
              <a:rPr lang="en-GB"/>
              <a:t>Aged 32, no period… but pregnant! </a:t>
            </a:r>
          </a:p>
        </p:txBody>
      </p:sp>
      <p:pic>
        <p:nvPicPr>
          <p:cNvPr id="1072" name="Picture 1061">
            <a:extLst>
              <a:ext uri="{FF2B5EF4-FFF2-40B4-BE49-F238E27FC236}">
                <a16:creationId xmlns:a16="http://schemas.microsoft.com/office/drawing/2014/main" id="{075EB3A4-AD20-4F8C-9E02-5BE10C65E6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5" name="Content Placeholder 4">
            <a:extLst>
              <a:ext uri="{FF2B5EF4-FFF2-40B4-BE49-F238E27FC236}">
                <a16:creationId xmlns:a16="http://schemas.microsoft.com/office/drawing/2014/main" id="{06D6DE16-C7A1-6F1C-F749-76A663FA58C5}"/>
              </a:ext>
            </a:extLst>
          </p:cNvPr>
          <p:cNvSpPr>
            <a:spLocks noGrp="1"/>
          </p:cNvSpPr>
          <p:nvPr>
            <p:ph idx="1"/>
          </p:nvPr>
        </p:nvSpPr>
        <p:spPr>
          <a:xfrm>
            <a:off x="680321" y="2336873"/>
            <a:ext cx="5104843" cy="3599316"/>
          </a:xfrm>
        </p:spPr>
        <p:txBody>
          <a:bodyPr>
            <a:normAutofit/>
          </a:bodyPr>
          <a:lstStyle/>
          <a:p>
            <a:endParaRPr lang="en-GB" sz="2000"/>
          </a:p>
          <a:p>
            <a:endParaRPr lang="en-GB" sz="2000"/>
          </a:p>
        </p:txBody>
      </p:sp>
      <p:sp>
        <p:nvSpPr>
          <p:cNvPr id="1073" name="Rectangle 1063">
            <a:extLst>
              <a:ext uri="{FF2B5EF4-FFF2-40B4-BE49-F238E27FC236}">
                <a16:creationId xmlns:a16="http://schemas.microsoft.com/office/drawing/2014/main" id="{B2084FB3-CA6F-4707-95B5-16E493612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1608" y="488844"/>
            <a:ext cx="2687741" cy="3506830"/>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preview">
            <a:extLst>
              <a:ext uri="{FF2B5EF4-FFF2-40B4-BE49-F238E27FC236}">
                <a16:creationId xmlns:a16="http://schemas.microsoft.com/office/drawing/2014/main" id="{1ECAE5EC-696E-3CD6-0161-1DF7E66C2F9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795086" y="655160"/>
            <a:ext cx="2380647" cy="3174196"/>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66" name="Rectangle 1065">
            <a:extLst>
              <a:ext uri="{FF2B5EF4-FFF2-40B4-BE49-F238E27FC236}">
                <a16:creationId xmlns:a16="http://schemas.microsoft.com/office/drawing/2014/main" id="{C272E5F4-6C1A-4AA9-BB88-286E429E5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86569" y="488844"/>
            <a:ext cx="2220800" cy="24416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8" name="Rectangle 1067">
            <a:extLst>
              <a:ext uri="{FF2B5EF4-FFF2-40B4-BE49-F238E27FC236}">
                <a16:creationId xmlns:a16="http://schemas.microsoft.com/office/drawing/2014/main" id="{DCC48B24-E171-41E7-87C4-1B9D5AF51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1608" y="4164748"/>
            <a:ext cx="2687741" cy="2163915"/>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ope Virgo with a baby bump">
            <a:extLst>
              <a:ext uri="{FF2B5EF4-FFF2-40B4-BE49-F238E27FC236}">
                <a16:creationId xmlns:a16="http://schemas.microsoft.com/office/drawing/2014/main" id="{514A5CEC-1CAE-7D9D-70AA-930A7EF049B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95086" y="4423765"/>
            <a:ext cx="2380647" cy="1654549"/>
          </a:xfrm>
          <a:prstGeom prst="rect">
            <a:avLst/>
          </a:prstGeom>
          <a:noFill/>
          <a:extLst>
            <a:ext uri="{909E8E84-426E-40DD-AFC4-6F175D3DCCD1}">
              <a14:hiddenFill xmlns:a14="http://schemas.microsoft.com/office/drawing/2010/main">
                <a:solidFill>
                  <a:srgbClr val="FFFFFF"/>
                </a:solidFill>
              </a14:hiddenFill>
            </a:ext>
          </a:extLst>
        </p:spPr>
      </p:pic>
      <p:sp>
        <p:nvSpPr>
          <p:cNvPr id="1070" name="Rectangle 1069">
            <a:extLst>
              <a:ext uri="{FF2B5EF4-FFF2-40B4-BE49-F238E27FC236}">
                <a16:creationId xmlns:a16="http://schemas.microsoft.com/office/drawing/2014/main" id="{35D3EFB2-9263-444D-8BC4-F4E702903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86569" y="3108997"/>
            <a:ext cx="2220800" cy="3219666"/>
          </a:xfrm>
          <a:prstGeom prst="rect">
            <a:avLst/>
          </a:prstGeom>
          <a:solidFill>
            <a:srgbClr val="FFFFFF"/>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Image preview">
            <a:extLst>
              <a:ext uri="{FF2B5EF4-FFF2-40B4-BE49-F238E27FC236}">
                <a16:creationId xmlns:a16="http://schemas.microsoft.com/office/drawing/2014/main" id="{23B075E6-DD82-356F-BB92-9AF2198A3F6D}"/>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776481" y="3278070"/>
            <a:ext cx="1629273" cy="2896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018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11" name="Picture 13">
            <a:extLst>
              <a:ext uri="{FF2B5EF4-FFF2-40B4-BE49-F238E27FC236}">
                <a16:creationId xmlns:a16="http://schemas.microsoft.com/office/drawing/2014/main" id="{0E93D5FC-63A0-47A4-A8C7-365881F6453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5">
            <a:extLst>
              <a:ext uri="{FF2B5EF4-FFF2-40B4-BE49-F238E27FC236}">
                <a16:creationId xmlns:a16="http://schemas.microsoft.com/office/drawing/2014/main" id="{AEC8E9B6-3D7A-4F5B-9DEC-7C109D10F85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7">
            <a:extLst>
              <a:ext uri="{FF2B5EF4-FFF2-40B4-BE49-F238E27FC236}">
                <a16:creationId xmlns:a16="http://schemas.microsoft.com/office/drawing/2014/main" id="{B46DE350-A6F7-48F8-BC26-39BE38D1DB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9">
            <a:extLst>
              <a:ext uri="{FF2B5EF4-FFF2-40B4-BE49-F238E27FC236}">
                <a16:creationId xmlns:a16="http://schemas.microsoft.com/office/drawing/2014/main" id="{C2A1BCF2-2977-4E81-8823-91321793F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21">
            <a:extLst>
              <a:ext uri="{FF2B5EF4-FFF2-40B4-BE49-F238E27FC236}">
                <a16:creationId xmlns:a16="http://schemas.microsoft.com/office/drawing/2014/main" id="{687BE72E-2DA8-42F0-8ACA-D7572BFA7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9" name="Group 23">
            <a:extLst>
              <a:ext uri="{FF2B5EF4-FFF2-40B4-BE49-F238E27FC236}">
                <a16:creationId xmlns:a16="http://schemas.microsoft.com/office/drawing/2014/main" id="{E44AD07A-A369-48B1-9476-EF07FAA53E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4">
              <a:extLst>
                <a:ext uri="{FF2B5EF4-FFF2-40B4-BE49-F238E27FC236}">
                  <a16:creationId xmlns:a16="http://schemas.microsoft.com/office/drawing/2014/main" id="{991086F0-AE3D-4C86-99DE-229098348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1F7B0F45-4E18-41D4-BB54-F35403C51B0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23" name="Rectangle 27">
            <a:extLst>
              <a:ext uri="{FF2B5EF4-FFF2-40B4-BE49-F238E27FC236}">
                <a16:creationId xmlns:a16="http://schemas.microsoft.com/office/drawing/2014/main" id="{B8F31EF5-7BFE-42A8-A874-E14D5DD46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12987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90908" y="4710483"/>
            <a:ext cx="7284680" cy="940240"/>
          </a:xfrm>
        </p:spPr>
        <p:txBody>
          <a:bodyPr vert="horz" lIns="91440" tIns="45720" rIns="91440" bIns="45720" rtlCol="0" anchor="b">
            <a:normAutofit/>
          </a:bodyPr>
          <a:lstStyle/>
          <a:p>
            <a:pPr algn="r"/>
            <a:r>
              <a:rPr lang="en-US" sz="3400"/>
              <a:t>Pregnancy and post natal challenges</a:t>
            </a:r>
          </a:p>
        </p:txBody>
      </p:sp>
      <p:sp>
        <p:nvSpPr>
          <p:cNvPr id="3" name="TextBox 2">
            <a:extLst>
              <a:ext uri="{FF2B5EF4-FFF2-40B4-BE49-F238E27FC236}">
                <a16:creationId xmlns:a16="http://schemas.microsoft.com/office/drawing/2014/main" id="{4F582B77-4E4D-A50F-1B9C-ABE539A09A8F}"/>
              </a:ext>
            </a:extLst>
          </p:cNvPr>
          <p:cNvSpPr txBox="1"/>
          <p:nvPr/>
        </p:nvSpPr>
        <p:spPr>
          <a:xfrm>
            <a:off x="690908" y="5650118"/>
            <a:ext cx="7295335" cy="406566"/>
          </a:xfrm>
          <a:prstGeom prst="rect">
            <a:avLst/>
          </a:prstGeom>
        </p:spPr>
        <p:txBody>
          <a:bodyPr vert="horz" lIns="91440" tIns="45720" rIns="91440" bIns="45720" rtlCol="0">
            <a:normAutofit fontScale="25000" lnSpcReduction="20000"/>
          </a:bodyPr>
          <a:lstStyle/>
          <a:p>
            <a:pPr algn="r">
              <a:lnSpc>
                <a:spcPct val="90000"/>
              </a:lnSpc>
              <a:spcBef>
                <a:spcPts val="1000"/>
              </a:spcBef>
            </a:pPr>
            <a:r>
              <a:rPr lang="en-US" sz="500"/>
              <a:t>During: </a:t>
            </a:r>
          </a:p>
          <a:p>
            <a:pPr algn="r">
              <a:lnSpc>
                <a:spcPct val="90000"/>
              </a:lnSpc>
              <a:spcBef>
                <a:spcPts val="1000"/>
              </a:spcBef>
            </a:pPr>
            <a:r>
              <a:rPr lang="en-US" sz="500"/>
              <a:t>Issues with baby’s growth </a:t>
            </a:r>
          </a:p>
          <a:p>
            <a:pPr algn="r">
              <a:lnSpc>
                <a:spcPct val="90000"/>
              </a:lnSpc>
              <a:spcBef>
                <a:spcPts val="1000"/>
              </a:spcBef>
            </a:pPr>
            <a:r>
              <a:rPr lang="en-US" sz="500"/>
              <a:t>Concerns around eating and exercise </a:t>
            </a:r>
          </a:p>
          <a:p>
            <a:pPr algn="r">
              <a:lnSpc>
                <a:spcPct val="90000"/>
              </a:lnSpc>
              <a:spcBef>
                <a:spcPts val="1000"/>
              </a:spcBef>
            </a:pPr>
            <a:r>
              <a:rPr lang="en-US" sz="500"/>
              <a:t>Body Image and Body Changes</a:t>
            </a:r>
          </a:p>
          <a:p>
            <a:pPr algn="r">
              <a:lnSpc>
                <a:spcPct val="90000"/>
              </a:lnSpc>
              <a:spcBef>
                <a:spcPts val="1000"/>
              </a:spcBef>
            </a:pPr>
            <a:endParaRPr lang="en-US" sz="500"/>
          </a:p>
          <a:p>
            <a:pPr algn="r">
              <a:lnSpc>
                <a:spcPct val="90000"/>
              </a:lnSpc>
              <a:spcBef>
                <a:spcPts val="1000"/>
              </a:spcBef>
            </a:pPr>
            <a:r>
              <a:rPr lang="en-US" sz="500"/>
              <a:t>After:</a:t>
            </a:r>
          </a:p>
          <a:p>
            <a:pPr algn="r">
              <a:lnSpc>
                <a:spcPct val="90000"/>
              </a:lnSpc>
              <a:spcBef>
                <a:spcPts val="1000"/>
              </a:spcBef>
            </a:pPr>
            <a:r>
              <a:rPr lang="en-US" sz="500"/>
              <a:t>Managing exercise and not being able to go out </a:t>
            </a:r>
          </a:p>
          <a:p>
            <a:pPr algn="r">
              <a:lnSpc>
                <a:spcPct val="90000"/>
              </a:lnSpc>
              <a:spcBef>
                <a:spcPts val="1000"/>
              </a:spcBef>
            </a:pPr>
            <a:r>
              <a:rPr lang="en-US" sz="500"/>
              <a:t>Breast feeding </a:t>
            </a:r>
          </a:p>
          <a:p>
            <a:pPr algn="r">
              <a:lnSpc>
                <a:spcPct val="90000"/>
              </a:lnSpc>
              <a:spcBef>
                <a:spcPts val="1000"/>
              </a:spcBef>
            </a:pPr>
            <a:r>
              <a:rPr lang="en-US" sz="500"/>
              <a:t>Feeling uncertain and trapped</a:t>
            </a:r>
          </a:p>
          <a:p>
            <a:pPr algn="r">
              <a:lnSpc>
                <a:spcPct val="90000"/>
              </a:lnSpc>
              <a:spcBef>
                <a:spcPts val="1000"/>
              </a:spcBef>
            </a:pPr>
            <a:r>
              <a:rPr lang="en-US" sz="500"/>
              <a:t>Body Image and Body Changes  </a:t>
            </a:r>
          </a:p>
          <a:p>
            <a:pPr algn="r">
              <a:lnSpc>
                <a:spcPct val="90000"/>
              </a:lnSpc>
              <a:spcBef>
                <a:spcPts val="1000"/>
              </a:spcBef>
            </a:pPr>
            <a:endParaRPr lang="en-US" sz="500"/>
          </a:p>
        </p:txBody>
      </p:sp>
      <p:pic>
        <p:nvPicPr>
          <p:cNvPr id="4" name="Picture 4" descr="Image preview">
            <a:extLst>
              <a:ext uri="{FF2B5EF4-FFF2-40B4-BE49-F238E27FC236}">
                <a16:creationId xmlns:a16="http://schemas.microsoft.com/office/drawing/2014/main" id="{A081233F-8ADF-B79A-2DB1-55EADE71DB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013" r="12024" b="-4"/>
          <a:stretch/>
        </p:blipFill>
        <p:spPr bwMode="auto">
          <a:xfrm>
            <a:off x="8284162" y="640078"/>
            <a:ext cx="3270387" cy="3609141"/>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27" name="Rectangle 29">
            <a:extLst>
              <a:ext uri="{FF2B5EF4-FFF2-40B4-BE49-F238E27FC236}">
                <a16:creationId xmlns:a16="http://schemas.microsoft.com/office/drawing/2014/main" id="{565ED392-7278-4AAA-BC0F-C47497DBCA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3503" y="4557357"/>
            <a:ext cx="3925907"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Rectangle 31">
            <a:extLst>
              <a:ext uri="{FF2B5EF4-FFF2-40B4-BE49-F238E27FC236}">
                <a16:creationId xmlns:a16="http://schemas.microsoft.com/office/drawing/2014/main" id="{CBBB09EE-90EA-4D35-B0FF-63B6EE97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119287"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3">
            <a:extLst>
              <a:ext uri="{FF2B5EF4-FFF2-40B4-BE49-F238E27FC236}">
                <a16:creationId xmlns:a16="http://schemas.microsoft.com/office/drawing/2014/main" id="{80C677B7-3768-43DD-955D-D2BE3B84EB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59" y="6210130"/>
            <a:ext cx="3918428" cy="275942"/>
          </a:xfrm>
          <a:prstGeom prst="rect">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365681" y="6400800"/>
            <a:ext cx="2946400" cy="369332"/>
          </a:xfrm>
          <a:prstGeom prst="rect">
            <a:avLst/>
          </a:prstGeom>
          <a:noFill/>
        </p:spPr>
        <p:txBody>
          <a:bodyPr wrap="square" rtlCol="0">
            <a:spAutoFit/>
          </a:bodyPr>
          <a:lstStyle/>
          <a:p>
            <a:pPr>
              <a:spcAft>
                <a:spcPts val="600"/>
              </a:spcAft>
            </a:pPr>
            <a:r>
              <a:rPr lang="en-US"/>
              <a:t>@HopeVirgo</a:t>
            </a:r>
          </a:p>
        </p:txBody>
      </p:sp>
      <p:sp>
        <p:nvSpPr>
          <p:cNvPr id="33" name="TextBox 32">
            <a:extLst>
              <a:ext uri="{FF2B5EF4-FFF2-40B4-BE49-F238E27FC236}">
                <a16:creationId xmlns:a16="http://schemas.microsoft.com/office/drawing/2014/main" id="{32BFFA4F-F6DF-7D61-CF62-8995114E6A14}"/>
              </a:ext>
            </a:extLst>
          </p:cNvPr>
          <p:cNvSpPr txBox="1"/>
          <p:nvPr/>
        </p:nvSpPr>
        <p:spPr>
          <a:xfrm>
            <a:off x="201970" y="162560"/>
            <a:ext cx="8275470" cy="4093428"/>
          </a:xfrm>
          <a:prstGeom prst="rect">
            <a:avLst/>
          </a:prstGeom>
          <a:noFill/>
        </p:spPr>
        <p:txBody>
          <a:bodyPr wrap="square" rtlCol="0">
            <a:spAutoFit/>
          </a:bodyPr>
          <a:lstStyle/>
          <a:p>
            <a:r>
              <a:rPr lang="en-GB" sz="2000" dirty="0"/>
              <a:t>During: </a:t>
            </a:r>
          </a:p>
          <a:p>
            <a:r>
              <a:rPr lang="en-GB" sz="2000" dirty="0"/>
              <a:t>Issues with baby’s growth </a:t>
            </a:r>
          </a:p>
          <a:p>
            <a:r>
              <a:rPr lang="en-GB" sz="2000" dirty="0"/>
              <a:t>Concerns around eating and exercise </a:t>
            </a:r>
          </a:p>
          <a:p>
            <a:r>
              <a:rPr lang="en-GB" sz="2000" dirty="0"/>
              <a:t>Body Image and Body Changes</a:t>
            </a:r>
          </a:p>
          <a:p>
            <a:endParaRPr lang="en-GB" sz="2000" dirty="0"/>
          </a:p>
          <a:p>
            <a:r>
              <a:rPr lang="en-GB" sz="2000" dirty="0"/>
              <a:t>After:</a:t>
            </a:r>
          </a:p>
          <a:p>
            <a:r>
              <a:rPr lang="en-GB" sz="2000" dirty="0"/>
              <a:t>Managing exercise and not being able to go out </a:t>
            </a:r>
          </a:p>
          <a:p>
            <a:r>
              <a:rPr lang="en-GB" sz="2000" dirty="0"/>
              <a:t>Breast feeding </a:t>
            </a:r>
          </a:p>
          <a:p>
            <a:r>
              <a:rPr lang="en-GB" sz="2000" dirty="0"/>
              <a:t>Feeling uncertain and trapped</a:t>
            </a:r>
          </a:p>
          <a:p>
            <a:r>
              <a:rPr lang="en-GB" sz="2000" dirty="0"/>
              <a:t>Body Image and Body Changes  </a:t>
            </a:r>
          </a:p>
          <a:p>
            <a:r>
              <a:rPr lang="en-GB" sz="2000" dirty="0"/>
              <a:t>Baby Weaning </a:t>
            </a:r>
          </a:p>
          <a:p>
            <a:r>
              <a:rPr lang="en-GB" sz="2000" dirty="0"/>
              <a:t>Post birth perinatal team judge mood on how much going out without realising how bad walking was for me  </a:t>
            </a:r>
          </a:p>
        </p:txBody>
      </p:sp>
    </p:spTree>
    <p:extLst>
      <p:ext uri="{BB962C8B-B14F-4D97-AF65-F5344CB8AC3E}">
        <p14:creationId xmlns:p14="http://schemas.microsoft.com/office/powerpoint/2010/main" val="1165340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39788" y="2668069"/>
            <a:ext cx="6099093" cy="3139321"/>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Physical Movement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Knowing my triggers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Holding on to my motivations</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Breast Feeding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Challenging myself but being mindful of what I ate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Being mindful of social media usage</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Asking myself what future I wanted</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Talking</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Therapy  </a:t>
            </a:r>
            <a:endParaRPr lang="en-US" dirty="0">
              <a:solidFill>
                <a:schemeClr val="bg1">
                  <a:lumMod val="95000"/>
                </a:schemeClr>
              </a:solidFill>
              <a:latin typeface="Arial" panose="020B0604020202020204" pitchFamily="34" charset="0"/>
              <a:cs typeface="Arial" panose="020B0604020202020204" pitchFamily="34" charset="0"/>
            </a:endParaRPr>
          </a:p>
          <a:p>
            <a:endParaRPr lang="en-GB" dirty="0">
              <a:solidFill>
                <a:schemeClr val="bg1">
                  <a:lumMod val="95000"/>
                </a:schemeClr>
              </a:solidFill>
            </a:endParaRPr>
          </a:p>
        </p:txBody>
      </p:sp>
      <p:pic>
        <p:nvPicPr>
          <p:cNvPr id="6" name="Picture 5"/>
          <p:cNvPicPr>
            <a:picLocks noChangeAspect="1"/>
          </p:cNvPicPr>
          <p:nvPr/>
        </p:nvPicPr>
        <p:blipFill>
          <a:blip r:embed="rId3"/>
          <a:stretch>
            <a:fillRect/>
          </a:stretch>
        </p:blipFill>
        <p:spPr>
          <a:xfrm>
            <a:off x="755890" y="2898871"/>
            <a:ext cx="4758977" cy="2677718"/>
          </a:xfrm>
          <a:prstGeom prst="rect">
            <a:avLst/>
          </a:prstGeom>
        </p:spPr>
      </p:pic>
      <p:sp>
        <p:nvSpPr>
          <p:cNvPr id="8" name="TextBox 7"/>
          <p:cNvSpPr txBox="1"/>
          <p:nvPr/>
        </p:nvSpPr>
        <p:spPr>
          <a:xfrm>
            <a:off x="10365681" y="6400800"/>
            <a:ext cx="2946400" cy="369332"/>
          </a:xfrm>
          <a:prstGeom prst="rect">
            <a:avLst/>
          </a:prstGeom>
          <a:noFill/>
        </p:spPr>
        <p:txBody>
          <a:bodyPr wrap="square" rtlCol="0">
            <a:spAutoFit/>
          </a:bodyPr>
          <a:lstStyle/>
          <a:p>
            <a:r>
              <a:rPr lang="en-US" dirty="0"/>
              <a:t>@</a:t>
            </a:r>
            <a:r>
              <a:rPr lang="en-US" dirty="0" err="1"/>
              <a:t>HopeVirgo</a:t>
            </a:r>
            <a:endParaRPr lang="en-US" dirty="0"/>
          </a:p>
        </p:txBody>
      </p:sp>
      <p:sp>
        <p:nvSpPr>
          <p:cNvPr id="9" name="Title 1"/>
          <p:cNvSpPr>
            <a:spLocks noGrp="1"/>
          </p:cNvSpPr>
          <p:nvPr>
            <p:ph type="title"/>
          </p:nvPr>
        </p:nvSpPr>
        <p:spPr>
          <a:xfrm>
            <a:off x="42238" y="636849"/>
            <a:ext cx="9601200" cy="1485900"/>
          </a:xfrm>
        </p:spPr>
        <p:txBody>
          <a:bodyPr/>
          <a:lstStyle/>
          <a:p>
            <a:r>
              <a:rPr lang="en-GB" dirty="0"/>
              <a:t>What helped me stay well in pregnancy and after?</a:t>
            </a:r>
            <a:endParaRPr lang="en-US" dirty="0"/>
          </a:p>
        </p:txBody>
      </p:sp>
    </p:spTree>
    <p:extLst>
      <p:ext uri="{BB962C8B-B14F-4D97-AF65-F5344CB8AC3E}">
        <p14:creationId xmlns:p14="http://schemas.microsoft.com/office/powerpoint/2010/main" val="175037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93EBF-1C5E-5946-434E-954CAEF206B1}"/>
              </a:ext>
            </a:extLst>
          </p:cNvPr>
          <p:cNvSpPr>
            <a:spLocks noGrp="1"/>
          </p:cNvSpPr>
          <p:nvPr>
            <p:ph type="title"/>
          </p:nvPr>
        </p:nvSpPr>
        <p:spPr>
          <a:xfrm>
            <a:off x="680321" y="753228"/>
            <a:ext cx="9613861" cy="1080938"/>
          </a:xfrm>
        </p:spPr>
        <p:txBody>
          <a:bodyPr>
            <a:normAutofit/>
          </a:bodyPr>
          <a:lstStyle/>
          <a:p>
            <a:r>
              <a:rPr lang="en-GB"/>
              <a:t>What needs to happen to support those during pregnancy?</a:t>
            </a:r>
            <a:endParaRPr lang="en-GB" dirty="0"/>
          </a:p>
        </p:txBody>
      </p:sp>
      <p:graphicFrame>
        <p:nvGraphicFramePr>
          <p:cNvPr id="39" name="Content Placeholder 2">
            <a:extLst>
              <a:ext uri="{FF2B5EF4-FFF2-40B4-BE49-F238E27FC236}">
                <a16:creationId xmlns:a16="http://schemas.microsoft.com/office/drawing/2014/main" id="{7D1C27F6-25F6-AB5D-F831-CE0E5773BC02}"/>
              </a:ext>
            </a:extLst>
          </p:cNvPr>
          <p:cNvGraphicFramePr>
            <a:graphicFrameLocks noGrp="1"/>
          </p:cNvGraphicFramePr>
          <p:nvPr>
            <p:ph idx="1"/>
            <p:extLst>
              <p:ext uri="{D42A27DB-BD31-4B8C-83A1-F6EECF244321}">
                <p14:modId xmlns:p14="http://schemas.microsoft.com/office/powerpoint/2010/main" val="3165035483"/>
              </p:ext>
            </p:extLst>
          </p:nvPr>
        </p:nvGraphicFramePr>
        <p:xfrm>
          <a:off x="254317" y="2336800"/>
          <a:ext cx="11277283" cy="35988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4048951D-3210-79EB-3B2C-FC8D77939126}"/>
              </a:ext>
            </a:extLst>
          </p:cNvPr>
          <p:cNvSpPr txBox="1"/>
          <p:nvPr/>
        </p:nvSpPr>
        <p:spPr>
          <a:xfrm>
            <a:off x="9855200" y="3048000"/>
            <a:ext cx="1475302" cy="1477328"/>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Who else needs to be involved? Dietician? </a:t>
            </a:r>
          </a:p>
        </p:txBody>
      </p:sp>
    </p:spTree>
    <p:extLst>
      <p:ext uri="{BB962C8B-B14F-4D97-AF65-F5344CB8AC3E}">
        <p14:creationId xmlns:p14="http://schemas.microsoft.com/office/powerpoint/2010/main" val="489530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66" y="364490"/>
            <a:ext cx="10515600" cy="1325563"/>
          </a:xfrm>
        </p:spPr>
        <p:txBody>
          <a:bodyPr/>
          <a:lstStyle/>
          <a:p>
            <a:r>
              <a:rPr lang="en-US" b="1" dirty="0"/>
              <a:t>#</a:t>
            </a:r>
            <a:r>
              <a:rPr lang="en-US" b="1" dirty="0" err="1"/>
              <a:t>Dumpthescales</a:t>
            </a:r>
            <a:endParaRPr lang="en-US" b="1" dirty="0"/>
          </a:p>
        </p:txBody>
      </p:sp>
      <p:pic>
        <p:nvPicPr>
          <p:cNvPr id="4" name="Picture 3"/>
          <p:cNvPicPr>
            <a:picLocks noChangeAspect="1"/>
          </p:cNvPicPr>
          <p:nvPr/>
        </p:nvPicPr>
        <p:blipFill>
          <a:blip r:embed="rId3"/>
          <a:stretch>
            <a:fillRect/>
          </a:stretch>
        </p:blipFill>
        <p:spPr>
          <a:xfrm>
            <a:off x="4869481" y="4190323"/>
            <a:ext cx="2975679" cy="262466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209" y="2154595"/>
            <a:ext cx="3835582" cy="21564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583" y="2154595"/>
            <a:ext cx="3794252" cy="27116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83" y="4272126"/>
            <a:ext cx="4522898" cy="2542858"/>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1791" y="2146508"/>
            <a:ext cx="3501356" cy="4668475"/>
          </a:xfrm>
          <a:prstGeom prst="rect">
            <a:avLst/>
          </a:prstGeom>
        </p:spPr>
      </p:pic>
    </p:spTree>
    <p:extLst>
      <p:ext uri="{BB962C8B-B14F-4D97-AF65-F5344CB8AC3E}">
        <p14:creationId xmlns:p14="http://schemas.microsoft.com/office/powerpoint/2010/main" val="1963487242"/>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7651</TotalTime>
  <Words>867</Words>
  <Application>Microsoft Office PowerPoint</Application>
  <PresentationFormat>Widescreen</PresentationFormat>
  <Paragraphs>118</Paragraphs>
  <Slides>10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Trebuchet MS</vt:lpstr>
      <vt:lpstr>var(--title-font-family,var(--primary-font-family))</vt:lpstr>
      <vt:lpstr>Berlin</vt:lpstr>
      <vt:lpstr>An Eating Disorder Doesn’t Just Disappear In Pregnancy</vt:lpstr>
      <vt:lpstr>Has Eating Disorder Culture been Normalised in perinatal services?</vt:lpstr>
      <vt:lpstr>My Story…</vt:lpstr>
      <vt:lpstr>PowerPoint Presentation</vt:lpstr>
      <vt:lpstr>Aged 32, no period… but pregnant! </vt:lpstr>
      <vt:lpstr>Pregnancy and post natal challenges</vt:lpstr>
      <vt:lpstr>What helped me stay well in pregnancy and after?</vt:lpstr>
      <vt:lpstr>What needs to happen to support those during pregnancy?</vt:lpstr>
      <vt:lpstr>#Dumpthescales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Virgo   Recovery is possible The story of me and my best friend anorexia  </dc:title>
  <dc:creator>Jennifer Virgo</dc:creator>
  <cp:lastModifiedBy>Hope Virgo</cp:lastModifiedBy>
  <cp:revision>61</cp:revision>
  <dcterms:created xsi:type="dcterms:W3CDTF">2019-01-21T10:41:52Z</dcterms:created>
  <dcterms:modified xsi:type="dcterms:W3CDTF">2023-02-15T15:56:07Z</dcterms:modified>
</cp:coreProperties>
</file>